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61" r:id="rId6"/>
    <p:sldId id="277" r:id="rId7"/>
    <p:sldId id="263" r:id="rId8"/>
    <p:sldId id="262" r:id="rId9"/>
    <p:sldId id="279" r:id="rId10"/>
    <p:sldId id="266" r:id="rId11"/>
    <p:sldId id="280" r:id="rId12"/>
    <p:sldId id="268" r:id="rId13"/>
    <p:sldId id="282" r:id="rId14"/>
    <p:sldId id="269" r:id="rId15"/>
    <p:sldId id="283" r:id="rId16"/>
    <p:sldId id="272" r:id="rId17"/>
    <p:sldId id="273" r:id="rId18"/>
    <p:sldId id="274" r:id="rId19"/>
    <p:sldId id="275" r:id="rId20"/>
    <p:sldId id="285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3BF"/>
    <a:srgbClr val="08D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F57939-9353-4FC7-95AF-819559204424}" v="16" dt="2024-05-31T13:06:33.2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4660"/>
  </p:normalViewPr>
  <p:slideViewPr>
    <p:cSldViewPr snapToGrid="0">
      <p:cViewPr varScale="1">
        <p:scale>
          <a:sx n="97" d="100"/>
          <a:sy n="97" d="100"/>
        </p:scale>
        <p:origin x="2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ha _" userId="d3757a171cf8daaf" providerId="LiveId" clId="{09F57939-9353-4FC7-95AF-819559204424}"/>
    <pc:docChg chg="custSel modSld">
      <pc:chgData name="Nha _" userId="d3757a171cf8daaf" providerId="LiveId" clId="{09F57939-9353-4FC7-95AF-819559204424}" dt="2024-05-31T13:06:33.288" v="520"/>
      <pc:docMkLst>
        <pc:docMk/>
      </pc:docMkLst>
      <pc:sldChg chg="modSp mod">
        <pc:chgData name="Nha _" userId="d3757a171cf8daaf" providerId="LiveId" clId="{09F57939-9353-4FC7-95AF-819559204424}" dt="2024-05-31T13:04:54.962" v="506" actId="20577"/>
        <pc:sldMkLst>
          <pc:docMk/>
          <pc:sldMk cId="2077088447" sldId="257"/>
        </pc:sldMkLst>
        <pc:spChg chg="mod">
          <ac:chgData name="Nha _" userId="d3757a171cf8daaf" providerId="LiveId" clId="{09F57939-9353-4FC7-95AF-819559204424}" dt="2024-05-31T13:04:54.962" v="506" actId="20577"/>
          <ac:spMkLst>
            <pc:docMk/>
            <pc:sldMk cId="2077088447" sldId="257"/>
            <ac:spMk id="7" creationId="{2BCF96F8-70BC-291D-2304-5843F1DC9283}"/>
          </ac:spMkLst>
        </pc:spChg>
      </pc:sldChg>
      <pc:sldChg chg="addSp delSp modSp mod">
        <pc:chgData name="Nha _" userId="d3757a171cf8daaf" providerId="LiveId" clId="{09F57939-9353-4FC7-95AF-819559204424}" dt="2024-05-31T13:01:01.084" v="483" actId="1076"/>
        <pc:sldMkLst>
          <pc:docMk/>
          <pc:sldMk cId="183968895" sldId="273"/>
        </pc:sldMkLst>
        <pc:spChg chg="mod">
          <ac:chgData name="Nha _" userId="d3757a171cf8daaf" providerId="LiveId" clId="{09F57939-9353-4FC7-95AF-819559204424}" dt="2024-05-31T13:00:54.633" v="481" actId="1076"/>
          <ac:spMkLst>
            <pc:docMk/>
            <pc:sldMk cId="183968895" sldId="273"/>
            <ac:spMk id="23" creationId="{21013887-305E-2024-44D6-F46BEC507769}"/>
          </ac:spMkLst>
        </pc:spChg>
        <pc:spChg chg="del">
          <ac:chgData name="Nha _" userId="d3757a171cf8daaf" providerId="LiveId" clId="{09F57939-9353-4FC7-95AF-819559204424}" dt="2024-05-31T12:23:08.144" v="352" actId="478"/>
          <ac:spMkLst>
            <pc:docMk/>
            <pc:sldMk cId="183968895" sldId="273"/>
            <ac:spMk id="25" creationId="{896DE890-BEAC-C3F6-0D0A-99FE4A41D034}"/>
          </ac:spMkLst>
        </pc:spChg>
        <pc:spChg chg="del">
          <ac:chgData name="Nha _" userId="d3757a171cf8daaf" providerId="LiveId" clId="{09F57939-9353-4FC7-95AF-819559204424}" dt="2024-05-31T12:26:01.861" v="362" actId="478"/>
          <ac:spMkLst>
            <pc:docMk/>
            <pc:sldMk cId="183968895" sldId="273"/>
            <ac:spMk id="32" creationId="{853302F7-F750-07A6-A75A-5742BBA64F9B}"/>
          </ac:spMkLst>
        </pc:spChg>
        <pc:spChg chg="del mod">
          <ac:chgData name="Nha _" userId="d3757a171cf8daaf" providerId="LiveId" clId="{09F57939-9353-4FC7-95AF-819559204424}" dt="2024-05-31T13:00:30.326" v="478" actId="478"/>
          <ac:spMkLst>
            <pc:docMk/>
            <pc:sldMk cId="183968895" sldId="273"/>
            <ac:spMk id="33" creationId="{DB3D8851-E3D9-6FC4-A788-3D7CB371DA1F}"/>
          </ac:spMkLst>
        </pc:spChg>
        <pc:spChg chg="del">
          <ac:chgData name="Nha _" userId="d3757a171cf8daaf" providerId="LiveId" clId="{09F57939-9353-4FC7-95AF-819559204424}" dt="2024-05-31T12:23:12.247" v="354" actId="478"/>
          <ac:spMkLst>
            <pc:docMk/>
            <pc:sldMk cId="183968895" sldId="273"/>
            <ac:spMk id="34" creationId="{EF146C92-D683-75FA-E1EC-7FF3FC29E837}"/>
          </ac:spMkLst>
        </pc:spChg>
        <pc:picChg chg="add mod">
          <ac:chgData name="Nha _" userId="d3757a171cf8daaf" providerId="LiveId" clId="{09F57939-9353-4FC7-95AF-819559204424}" dt="2024-05-31T12:54:28.184" v="450" actId="1076"/>
          <ac:picMkLst>
            <pc:docMk/>
            <pc:sldMk cId="183968895" sldId="273"/>
            <ac:picMk id="3" creationId="{02CDE8EC-B153-0109-15F9-E4CFB0B6032A}"/>
          </ac:picMkLst>
        </pc:picChg>
        <pc:picChg chg="add mod">
          <ac:chgData name="Nha _" userId="d3757a171cf8daaf" providerId="LiveId" clId="{09F57939-9353-4FC7-95AF-819559204424}" dt="2024-05-31T12:53:24.479" v="436" actId="1076"/>
          <ac:picMkLst>
            <pc:docMk/>
            <pc:sldMk cId="183968895" sldId="273"/>
            <ac:picMk id="6" creationId="{169D00DD-CC42-E194-F896-C5D555BB0AD7}"/>
          </ac:picMkLst>
        </pc:picChg>
        <pc:picChg chg="add del mod">
          <ac:chgData name="Nha _" userId="d3757a171cf8daaf" providerId="LiveId" clId="{09F57939-9353-4FC7-95AF-819559204424}" dt="2024-05-31T12:52:32.081" v="414" actId="478"/>
          <ac:picMkLst>
            <pc:docMk/>
            <pc:sldMk cId="183968895" sldId="273"/>
            <ac:picMk id="9" creationId="{DA62E57A-F087-61C3-3D66-4AFD0F5AD36C}"/>
          </ac:picMkLst>
        </pc:picChg>
        <pc:picChg chg="add mod">
          <ac:chgData name="Nha _" userId="d3757a171cf8daaf" providerId="LiveId" clId="{09F57939-9353-4FC7-95AF-819559204424}" dt="2024-05-31T12:53:19.286" v="433" actId="1076"/>
          <ac:picMkLst>
            <pc:docMk/>
            <pc:sldMk cId="183968895" sldId="273"/>
            <ac:picMk id="11" creationId="{D7815AEE-67A7-E6D2-A191-A742F73BFDEE}"/>
          </ac:picMkLst>
        </pc:picChg>
        <pc:picChg chg="add mod">
          <ac:chgData name="Nha _" userId="d3757a171cf8daaf" providerId="LiveId" clId="{09F57939-9353-4FC7-95AF-819559204424}" dt="2024-05-31T12:54:36.675" v="453" actId="14100"/>
          <ac:picMkLst>
            <pc:docMk/>
            <pc:sldMk cId="183968895" sldId="273"/>
            <ac:picMk id="13" creationId="{15E60C63-ACAB-0966-97FB-8055F45F7A92}"/>
          </ac:picMkLst>
        </pc:picChg>
        <pc:picChg chg="del mod">
          <ac:chgData name="Nha _" userId="d3757a171cf8daaf" providerId="LiveId" clId="{09F57939-9353-4FC7-95AF-819559204424}" dt="2024-05-31T12:59:43.562" v="454" actId="478"/>
          <ac:picMkLst>
            <pc:docMk/>
            <pc:sldMk cId="183968895" sldId="273"/>
            <ac:picMk id="15" creationId="{93783F89-46AA-106F-753C-98580BB41004}"/>
          </ac:picMkLst>
        </pc:picChg>
        <pc:picChg chg="add mod">
          <ac:chgData name="Nha _" userId="d3757a171cf8daaf" providerId="LiveId" clId="{09F57939-9353-4FC7-95AF-819559204424}" dt="2024-05-31T13:01:01.084" v="483" actId="1076"/>
          <ac:picMkLst>
            <pc:docMk/>
            <pc:sldMk cId="183968895" sldId="273"/>
            <ac:picMk id="16" creationId="{A5AC5597-35C5-B337-DB48-0C828F2E147A}"/>
          </ac:picMkLst>
        </pc:picChg>
        <pc:picChg chg="add mod">
          <ac:chgData name="Nha _" userId="d3757a171cf8daaf" providerId="LiveId" clId="{09F57939-9353-4FC7-95AF-819559204424}" dt="2024-05-31T13:00:59.682" v="482" actId="1076"/>
          <ac:picMkLst>
            <pc:docMk/>
            <pc:sldMk cId="183968895" sldId="273"/>
            <ac:picMk id="18" creationId="{85F5193D-277E-A8EB-CEC6-6D410C82333B}"/>
          </ac:picMkLst>
        </pc:picChg>
        <pc:picChg chg="del">
          <ac:chgData name="Nha _" userId="d3757a171cf8daaf" providerId="LiveId" clId="{09F57939-9353-4FC7-95AF-819559204424}" dt="2024-05-31T12:23:05.556" v="351" actId="478"/>
          <ac:picMkLst>
            <pc:docMk/>
            <pc:sldMk cId="183968895" sldId="273"/>
            <ac:picMk id="20" creationId="{92865BB4-C828-D9F5-D54A-F5351803FD53}"/>
          </ac:picMkLst>
        </pc:picChg>
        <pc:picChg chg="del">
          <ac:chgData name="Nha _" userId="d3757a171cf8daaf" providerId="LiveId" clId="{09F57939-9353-4FC7-95AF-819559204424}" dt="2024-05-31T12:25:47.015" v="355" actId="478"/>
          <ac:picMkLst>
            <pc:docMk/>
            <pc:sldMk cId="183968895" sldId="273"/>
            <ac:picMk id="29" creationId="{2306FE1D-5384-4AF5-ED20-E9A540A8D5B8}"/>
          </ac:picMkLst>
        </pc:picChg>
        <pc:picChg chg="del">
          <ac:chgData name="Nha _" userId="d3757a171cf8daaf" providerId="LiveId" clId="{09F57939-9353-4FC7-95AF-819559204424}" dt="2024-05-31T10:52:53.256" v="0" actId="478"/>
          <ac:picMkLst>
            <pc:docMk/>
            <pc:sldMk cId="183968895" sldId="273"/>
            <ac:picMk id="35" creationId="{7AF34286-B828-D1C1-0FAB-D0EB67D3FDF1}"/>
          </ac:picMkLst>
        </pc:picChg>
        <pc:cxnChg chg="del">
          <ac:chgData name="Nha _" userId="d3757a171cf8daaf" providerId="LiveId" clId="{09F57939-9353-4FC7-95AF-819559204424}" dt="2024-05-31T12:23:09.999" v="353" actId="478"/>
          <ac:cxnSpMkLst>
            <pc:docMk/>
            <pc:sldMk cId="183968895" sldId="273"/>
            <ac:cxnSpMk id="31" creationId="{CAA65678-AC28-DBD2-A173-0557A57502AD}"/>
          </ac:cxnSpMkLst>
        </pc:cxnChg>
      </pc:sldChg>
      <pc:sldChg chg="addSp modSp mod">
        <pc:chgData name="Nha _" userId="d3757a171cf8daaf" providerId="LiveId" clId="{09F57939-9353-4FC7-95AF-819559204424}" dt="2024-05-31T13:02:00.509" v="491" actId="14100"/>
        <pc:sldMkLst>
          <pc:docMk/>
          <pc:sldMk cId="1917008288" sldId="274"/>
        </pc:sldMkLst>
        <pc:spChg chg="add mod">
          <ac:chgData name="Nha _" userId="d3757a171cf8daaf" providerId="LiveId" clId="{09F57939-9353-4FC7-95AF-819559204424}" dt="2024-05-31T13:02:00.509" v="491" actId="14100"/>
          <ac:spMkLst>
            <pc:docMk/>
            <pc:sldMk cId="1917008288" sldId="274"/>
            <ac:spMk id="3" creationId="{4CB69D56-CC74-E97D-071F-1A3430DF9B97}"/>
          </ac:spMkLst>
        </pc:spChg>
      </pc:sldChg>
      <pc:sldChg chg="addSp delSp modSp mod">
        <pc:chgData name="Nha _" userId="d3757a171cf8daaf" providerId="LiveId" clId="{09F57939-9353-4FC7-95AF-819559204424}" dt="2024-05-31T13:06:33.288" v="520"/>
        <pc:sldMkLst>
          <pc:docMk/>
          <pc:sldMk cId="3522501818" sldId="275"/>
        </pc:sldMkLst>
        <pc:spChg chg="mod">
          <ac:chgData name="Nha _" userId="d3757a171cf8daaf" providerId="LiveId" clId="{09F57939-9353-4FC7-95AF-819559204424}" dt="2024-05-31T12:19:54.319" v="267" actId="1076"/>
          <ac:spMkLst>
            <pc:docMk/>
            <pc:sldMk cId="3522501818" sldId="275"/>
            <ac:spMk id="2" creationId="{76397622-F1D4-B0F5-520E-DC8DF0F2D84E}"/>
          </ac:spMkLst>
        </pc:spChg>
        <pc:spChg chg="add del mod">
          <ac:chgData name="Nha _" userId="d3757a171cf8daaf" providerId="LiveId" clId="{09F57939-9353-4FC7-95AF-819559204424}" dt="2024-05-31T11:37:59.599" v="45" actId="478"/>
          <ac:spMkLst>
            <pc:docMk/>
            <pc:sldMk cId="3522501818" sldId="275"/>
            <ac:spMk id="3" creationId="{079DD83D-6C75-2BC0-CB74-B7AA30C69962}"/>
          </ac:spMkLst>
        </pc:spChg>
        <pc:spChg chg="mod">
          <ac:chgData name="Nha _" userId="d3757a171cf8daaf" providerId="LiveId" clId="{09F57939-9353-4FC7-95AF-819559204424}" dt="2024-05-31T13:06:33.288" v="520"/>
          <ac:spMkLst>
            <pc:docMk/>
            <pc:sldMk cId="3522501818" sldId="275"/>
            <ac:spMk id="6" creationId="{868A987A-D21F-4F28-C740-11A47EC75564}"/>
          </ac:spMkLst>
        </pc:spChg>
        <pc:spChg chg="del mod">
          <ac:chgData name="Nha _" userId="d3757a171cf8daaf" providerId="LiveId" clId="{09F57939-9353-4FC7-95AF-819559204424}" dt="2024-05-31T11:37:52.702" v="42" actId="478"/>
          <ac:spMkLst>
            <pc:docMk/>
            <pc:sldMk cId="3522501818" sldId="275"/>
            <ac:spMk id="8" creationId="{07A57E5D-80EA-6416-C897-DEEC1BD8A366}"/>
          </ac:spMkLst>
        </pc:spChg>
        <pc:spChg chg="add del mod">
          <ac:chgData name="Nha _" userId="d3757a171cf8daaf" providerId="LiveId" clId="{09F57939-9353-4FC7-95AF-819559204424}" dt="2024-05-31T12:17:35.996" v="251" actId="478"/>
          <ac:spMkLst>
            <pc:docMk/>
            <pc:sldMk cId="3522501818" sldId="275"/>
            <ac:spMk id="12" creationId="{950CA1C3-1A74-DFE4-2ECB-7531EFDAE780}"/>
          </ac:spMkLst>
        </pc:spChg>
        <pc:spChg chg="add mod">
          <ac:chgData name="Nha _" userId="d3757a171cf8daaf" providerId="LiveId" clId="{09F57939-9353-4FC7-95AF-819559204424}" dt="2024-05-31T12:22:18.509" v="343" actId="14100"/>
          <ac:spMkLst>
            <pc:docMk/>
            <pc:sldMk cId="3522501818" sldId="275"/>
            <ac:spMk id="18" creationId="{679503BF-E0AA-78C1-5BD7-6AFD4F181F19}"/>
          </ac:spMkLst>
        </pc:spChg>
        <pc:picChg chg="del">
          <ac:chgData name="Nha _" userId="d3757a171cf8daaf" providerId="LiveId" clId="{09F57939-9353-4FC7-95AF-819559204424}" dt="2024-05-31T11:39:59.800" v="54" actId="478"/>
          <ac:picMkLst>
            <pc:docMk/>
            <pc:sldMk cId="3522501818" sldId="275"/>
            <ac:picMk id="9" creationId="{BEBB2230-A939-F684-3E5B-DEE04C70A127}"/>
          </ac:picMkLst>
        </pc:picChg>
        <pc:picChg chg="add mod">
          <ac:chgData name="Nha _" userId="d3757a171cf8daaf" providerId="LiveId" clId="{09F57939-9353-4FC7-95AF-819559204424}" dt="2024-05-31T12:22:40.144" v="347" actId="1076"/>
          <ac:picMkLst>
            <pc:docMk/>
            <pc:sldMk cId="3522501818" sldId="275"/>
            <ac:picMk id="10" creationId="{6950994B-8A06-8961-5D7C-A580ACDB775D}"/>
          </ac:picMkLst>
        </pc:picChg>
        <pc:picChg chg="del">
          <ac:chgData name="Nha _" userId="d3757a171cf8daaf" providerId="LiveId" clId="{09F57939-9353-4FC7-95AF-819559204424}" dt="2024-05-31T11:38:05.055" v="47" actId="478"/>
          <ac:picMkLst>
            <pc:docMk/>
            <pc:sldMk cId="3522501818" sldId="275"/>
            <ac:picMk id="11" creationId="{85674CDA-61D3-B411-AF5F-C9DC4BEB2E5D}"/>
          </ac:picMkLst>
        </pc:picChg>
        <pc:picChg chg="del mod">
          <ac:chgData name="Nha _" userId="d3757a171cf8daaf" providerId="LiveId" clId="{09F57939-9353-4FC7-95AF-819559204424}" dt="2024-05-31T12:18:51.507" v="252" actId="478"/>
          <ac:picMkLst>
            <pc:docMk/>
            <pc:sldMk cId="3522501818" sldId="275"/>
            <ac:picMk id="13" creationId="{5ACF11DA-C402-9513-25DB-DF3B440DDFD1}"/>
          </ac:picMkLst>
        </pc:picChg>
        <pc:picChg chg="del">
          <ac:chgData name="Nha _" userId="d3757a171cf8daaf" providerId="LiveId" clId="{09F57939-9353-4FC7-95AF-819559204424}" dt="2024-05-31T11:37:54.608" v="43" actId="478"/>
          <ac:picMkLst>
            <pc:docMk/>
            <pc:sldMk cId="3522501818" sldId="275"/>
            <ac:picMk id="14" creationId="{3A7811C5-ADBF-FAE9-44D4-222F4FCBF103}"/>
          </ac:picMkLst>
        </pc:picChg>
        <pc:picChg chg="add mod">
          <ac:chgData name="Nha _" userId="d3757a171cf8daaf" providerId="LiveId" clId="{09F57939-9353-4FC7-95AF-819559204424}" dt="2024-05-31T13:04:11.656" v="501" actId="14100"/>
          <ac:picMkLst>
            <pc:docMk/>
            <pc:sldMk cId="3522501818" sldId="275"/>
            <ac:picMk id="17" creationId="{8718A393-2879-B166-5744-2D0982A744C0}"/>
          </ac:picMkLst>
        </pc:picChg>
        <pc:picChg chg="del">
          <ac:chgData name="Nha _" userId="d3757a171cf8daaf" providerId="LiveId" clId="{09F57939-9353-4FC7-95AF-819559204424}" dt="2024-05-31T11:25:12.702" v="1" actId="478"/>
          <ac:picMkLst>
            <pc:docMk/>
            <pc:sldMk cId="3522501818" sldId="275"/>
            <ac:picMk id="22" creationId="{90A23568-2F82-DA21-073D-ACFC80E00741}"/>
          </ac:picMkLst>
        </pc:picChg>
        <pc:picChg chg="del">
          <ac:chgData name="Nha _" userId="d3757a171cf8daaf" providerId="LiveId" clId="{09F57939-9353-4FC7-95AF-819559204424}" dt="2024-05-31T11:37:56.689" v="44" actId="478"/>
          <ac:picMkLst>
            <pc:docMk/>
            <pc:sldMk cId="3522501818" sldId="275"/>
            <ac:picMk id="24" creationId="{56CB573D-C297-526F-A0B8-0FDE0605D49F}"/>
          </ac:picMkLst>
        </pc:picChg>
        <pc:cxnChg chg="del">
          <ac:chgData name="Nha _" userId="d3757a171cf8daaf" providerId="LiveId" clId="{09F57939-9353-4FC7-95AF-819559204424}" dt="2024-05-31T11:38:02.024" v="46" actId="478"/>
          <ac:cxnSpMkLst>
            <pc:docMk/>
            <pc:sldMk cId="3522501818" sldId="275"/>
            <ac:cxnSpMk id="5" creationId="{B69AD1F7-1786-F2B8-6328-3BED362DB146}"/>
          </ac:cxnSpMkLst>
        </pc:cxnChg>
        <pc:cxnChg chg="mod">
          <ac:chgData name="Nha _" userId="d3757a171cf8daaf" providerId="LiveId" clId="{09F57939-9353-4FC7-95AF-819559204424}" dt="2024-05-31T11:40:06.687" v="57" actId="1076"/>
          <ac:cxnSpMkLst>
            <pc:docMk/>
            <pc:sldMk cId="3522501818" sldId="275"/>
            <ac:cxnSpMk id="15" creationId="{0D33B51D-C696-76B5-53EA-A2104CE1EA78}"/>
          </ac:cxnSpMkLst>
        </pc:cxnChg>
      </pc:sldChg>
      <pc:sldChg chg="addSp modSp mod">
        <pc:chgData name="Nha _" userId="d3757a171cf8daaf" providerId="LiveId" clId="{09F57939-9353-4FC7-95AF-819559204424}" dt="2024-05-31T12:28:23.041" v="395" actId="14100"/>
        <pc:sldMkLst>
          <pc:docMk/>
          <pc:sldMk cId="1903067652" sldId="283"/>
        </pc:sldMkLst>
        <pc:spChg chg="mod">
          <ac:chgData name="Nha _" userId="d3757a171cf8daaf" providerId="LiveId" clId="{09F57939-9353-4FC7-95AF-819559204424}" dt="2024-05-31T12:28:06.457" v="390" actId="14100"/>
          <ac:spMkLst>
            <pc:docMk/>
            <pc:sldMk cId="1903067652" sldId="283"/>
            <ac:spMk id="22" creationId="{2768D56D-1FF9-89B4-C9CF-3DDDDE284A64}"/>
          </ac:spMkLst>
        </pc:spChg>
        <pc:picChg chg="add mod">
          <ac:chgData name="Nha _" userId="d3757a171cf8daaf" providerId="LiveId" clId="{09F57939-9353-4FC7-95AF-819559204424}" dt="2024-05-31T12:28:23.041" v="395" actId="14100"/>
          <ac:picMkLst>
            <pc:docMk/>
            <pc:sldMk cId="1903067652" sldId="283"/>
            <ac:picMk id="5" creationId="{26CB417B-14EA-8D35-0960-1D8B0725DAA1}"/>
          </ac:picMkLst>
        </pc:picChg>
      </pc:sldChg>
      <pc:sldChg chg="addSp modSp mod">
        <pc:chgData name="Nha _" userId="d3757a171cf8daaf" providerId="LiveId" clId="{09F57939-9353-4FC7-95AF-819559204424}" dt="2024-05-31T13:03:38.909" v="499" actId="1076"/>
        <pc:sldMkLst>
          <pc:docMk/>
          <pc:sldMk cId="3664861117" sldId="285"/>
        </pc:sldMkLst>
        <pc:spChg chg="add mod">
          <ac:chgData name="Nha _" userId="d3757a171cf8daaf" providerId="LiveId" clId="{09F57939-9353-4FC7-95AF-819559204424}" dt="2024-05-31T13:03:38.909" v="499" actId="1076"/>
          <ac:spMkLst>
            <pc:docMk/>
            <pc:sldMk cId="3664861117" sldId="285"/>
            <ac:spMk id="3" creationId="{470D8A55-E3C9-6AD5-9F07-79EC75FC9CDD}"/>
          </ac:spMkLst>
        </pc:spChg>
        <pc:spChg chg="add mod">
          <ac:chgData name="Nha _" userId="d3757a171cf8daaf" providerId="LiveId" clId="{09F57939-9353-4FC7-95AF-819559204424}" dt="2024-05-31T12:03:08.649" v="244" actId="20577"/>
          <ac:spMkLst>
            <pc:docMk/>
            <pc:sldMk cId="3664861117" sldId="285"/>
            <ac:spMk id="5" creationId="{3273E860-C372-4DC6-E7F0-91816925B24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BB517-B9A3-4C72-8375-7F8B91D269C2}" type="datetimeFigureOut">
              <a:rPr lang="fr-FR" smtClean="0"/>
              <a:t>31/05/2024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15E80-A123-4BB9-ADD9-CF02FCFCD6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981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15E80-A123-4BB9-ADD9-CF02FCFCD6D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660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15E80-A123-4BB9-ADD9-CF02FCFCD6D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635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A61E64-83E1-31C8-9CE9-BBD8056C1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FCF810A-8A51-338C-80D6-5FA855B99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0F9F68-B26E-A8D1-DD26-F336BFAE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9DC2-8C6A-4A66-A276-699F1F30CE11}" type="datetime1">
              <a:rPr lang="fr-FR" smtClean="0"/>
              <a:t>31/05/2024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21BC6B-E77B-97A8-BA47-AFDC4C1CA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DF3EC7-F857-005D-FA9D-622F0412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F30F6-4761-48D7-AD27-277B8943B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19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40963D-DE09-FF06-7FC4-EB9FBB63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EF65FCD-9961-7231-61FE-1456091AB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5D0F22-3AE3-77F8-CAED-255ADE0DD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DA10F-E27D-4177-A914-CBFB08FB07C6}" type="datetime1">
              <a:rPr lang="fr-FR" smtClean="0"/>
              <a:t>31/05/2024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985CAA-DF31-CA8D-1C00-C9A6DDA45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AF2DE-8AFF-948C-0C3E-3BAA6A80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F30F6-4761-48D7-AD27-277B8943B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220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270B1A-6670-8DF3-E58D-5EF308F08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11C0BAA-84A5-085E-433A-963644E0F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0ED54C-D925-C91B-E197-7B27C5BC3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069D-6A6D-48E5-BE98-F15D40AE1D9F}" type="datetime1">
              <a:rPr lang="fr-FR" smtClean="0"/>
              <a:t>31/05/2024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1F2A00-7D0D-12D4-6F19-379FACE74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EFD13F-F050-0FB8-F114-FBF7DE61D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F30F6-4761-48D7-AD27-277B8943B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995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B8442F-3AD9-B711-F25D-55217A06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D8E2EE-9C0E-ABCA-B3BB-CFA92829F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876CAB-AF0F-EE6F-A29C-0742CA2F6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D921A-84CD-43B3-A34F-EC87A31F47CC}" type="datetime1">
              <a:rPr lang="fr-FR" smtClean="0"/>
              <a:t>31/05/2024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CFFFC8-F36C-EA01-2A9D-5AE738E64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4545EC-D80A-3D8C-3FC4-E076FA61D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F30F6-4761-48D7-AD27-277B8943B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84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EC8FC-4638-9BBE-B4AA-3E118A4F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48BBD0-861D-E0E6-E19E-8BD65B535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AAD6D4-B718-5E0E-3432-65F2D6C87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55484-CC40-44D5-9B00-1654C937E84F}" type="datetime1">
              <a:rPr lang="fr-FR" smtClean="0"/>
              <a:t>31/05/2024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3B106A-D0F2-57C4-001D-7D0A47069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4DAE0B-9954-AF99-FF50-AF7F41716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F30F6-4761-48D7-AD27-277B8943B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69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316819-4196-0C88-D583-B74F6E11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DF35A3-FBF5-3037-E48F-054646BC8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2988F29-E41D-D6D7-0C62-96AFD9DC8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046006-ED7C-5AD4-D1A8-78990AB0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A6408-DFB2-4479-96AD-7CDE2BF65970}" type="datetime1">
              <a:rPr lang="fr-FR" smtClean="0"/>
              <a:t>31/05/2024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3AB726D-B9B2-43B2-D27C-3084FA60A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D911B5-0ED3-3CAD-15B1-7EB140874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F30F6-4761-48D7-AD27-277B8943B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638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7D74EB-D9AE-2209-3705-D67D1A7E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632B39-9AF0-B54D-8D4D-4D8D7BD65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08C2CE-72E5-8A1C-9F33-FA1CACB57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552047B-1D62-F7F1-DD83-00821ACA61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AA7BB8D-0B52-04C8-16FA-3BAC46E3A4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C0ABE83-CB1D-DC7D-9792-7FC85F481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3EB-97A9-4880-80D4-8686005C75B7}" type="datetime1">
              <a:rPr lang="fr-FR" smtClean="0"/>
              <a:t>31/05/2024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6B51AAF-C5F0-ADF5-F469-D29CCDC58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F646B63-D055-991E-58C2-1D820430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F30F6-4761-48D7-AD27-277B8943B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55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D630C5-0087-8826-7368-ACBBE8CA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0EE076D-8FA9-8C8D-A4C9-E558F1C23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C4ED-B64F-400A-96A9-97BCA7F8B0F9}" type="datetime1">
              <a:rPr lang="fr-FR" smtClean="0"/>
              <a:t>31/05/2024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5AE80C7-BEDA-626C-EE08-183F19920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7BFF4E-BDAB-09F7-D56A-8FD8C5799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F30F6-4761-48D7-AD27-277B8943B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73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30615E6-AA89-A840-2890-4F34F7A5F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F253-ECAC-4F99-BB81-AF5C94B0BB14}" type="datetime1">
              <a:rPr lang="fr-FR" smtClean="0"/>
              <a:t>31/05/2024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0434DC1-AEDF-48F8-77AC-41897FF50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7CE5B8-F040-532A-5FD8-DF5C8906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F30F6-4761-48D7-AD27-277B8943B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240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0168AC-0B42-D1DD-2E1F-A00D70DB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F40E7C-22EB-9189-32E5-0432CBE35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978B4-75D2-DBDD-4C64-0162B2D48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DA8984-6510-D575-D602-8A399F5C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C273-E1CF-4173-A29C-C709DC1FDD90}" type="datetime1">
              <a:rPr lang="fr-FR" smtClean="0"/>
              <a:t>31/05/2024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CD89CEA-DDF9-B5EE-8A09-3F24572C9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E09E07-186B-F78C-04D7-AEFEB93D1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F30F6-4761-48D7-AD27-277B8943B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54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8996DD-C43D-71B2-1440-73D179BA7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F332233-6C8C-4CB8-2D74-C1CBFCC999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D05A196-21B1-A8BE-804E-14FECD827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AF4319-5294-1C94-8C42-DA26CC71C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A5E6-C024-43CF-A31E-EEA712E0081A}" type="datetime1">
              <a:rPr lang="fr-FR" smtClean="0"/>
              <a:t>31/05/2024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2D301C-1FA6-6E50-CEE6-EBEBE4850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224F195-404E-602F-E82E-D8BF12B82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F30F6-4761-48D7-AD27-277B8943B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82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8F67AAB-7786-66CC-EF0B-AD8E2B36C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363460-704A-41BA-C85A-9A5AEF094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7BC51F-D82C-019A-E6B5-14DCEA936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1AB972-CD36-4C1A-9869-6514112487AB}" type="datetime1">
              <a:rPr lang="fr-FR" smtClean="0"/>
              <a:t>31/05/2024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BB5387-72BD-5D33-B453-9259946D6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7B6BC5-AA5B-DB00-905B-9B377875E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CF30F6-4761-48D7-AD27-277B8943B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9160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microsoft.com/office/2007/relationships/hdphoto" Target="../media/hdphoto1.wdp"/><Relationship Id="rId4" Type="http://schemas.openxmlformats.org/officeDocument/2006/relationships/image" Target="../media/image49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cherlund.blogspot.com/2017/03/artificial-intelligence-machine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geo-python.github.io/2017/lessons/L5/pandas-overview.html" TargetMode="External"/><Relationship Id="rId3" Type="http://schemas.openxmlformats.org/officeDocument/2006/relationships/hyperlink" Target="https://thelead.io/data-science-bootcamp" TargetMode="External"/><Relationship Id="rId7" Type="http://schemas.openxmlformats.org/officeDocument/2006/relationships/hyperlink" Target="https://freepngimg.com/png/14703-python-logo-free-png-image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hyperlink" Target="https://www.programsbuzz.com/course/seaborn-tutorial" TargetMode="External"/><Relationship Id="rId5" Type="http://schemas.openxmlformats.org/officeDocument/2006/relationships/hyperlink" Target="https://www.bgp4.com/scikit_learn_logo_small-svg/" TargetMode="External"/><Relationship Id="rId15" Type="http://schemas.openxmlformats.org/officeDocument/2006/relationships/hyperlink" Target="https://escape2020.github.io/school2021/posts/clase10/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https://angelicheritornanoacasa.blogspot.com/2021/07/logo-visual-studio-code-icon-png.html" TargetMode="External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F6793E-5BFC-70C4-DF06-80821A78B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fr-FR" sz="3800">
                <a:latin typeface="Abadi" panose="020B0604020104020204" pitchFamily="34" charset="0"/>
              </a:rPr>
              <a:t>Algorithme de détection automatique de faux billets</a:t>
            </a:r>
          </a:p>
        </p:txBody>
      </p:sp>
      <p:grpSp>
        <p:nvGrpSpPr>
          <p:cNvPr id="88" name="Group 6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 descr="Une image contenant Bleu électrique, logo, capture d’écran, Police">
            <a:extLst>
              <a:ext uri="{FF2B5EF4-FFF2-40B4-BE49-F238E27FC236}">
                <a16:creationId xmlns:a16="http://schemas.microsoft.com/office/drawing/2014/main" id="{7B2DA859-F196-8E62-0F8C-F36B51335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92" y="2119424"/>
            <a:ext cx="5536001" cy="256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18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CF3586E-ADFA-39B3-70B6-AFB9DEA1A148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1.2.3 – Complétude des valeurs manquantes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0F2A791-66C7-D2A0-D030-44F9D634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273" y="3392508"/>
            <a:ext cx="3035002" cy="2412827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7BC9AD-ACFF-1CD3-B6E1-5793EB86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CF30F6-4761-48D7-AD27-277B8943BC9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5" name="Image 14" descr="Une image contenant Rectangle, capture d’écran, ligne, carré&#10;&#10;Description générée automatiquement">
            <a:extLst>
              <a:ext uri="{FF2B5EF4-FFF2-40B4-BE49-F238E27FC236}">
                <a16:creationId xmlns:a16="http://schemas.microsoft.com/office/drawing/2014/main" id="{F2EDF41B-55FB-1424-9FB0-A6D1D871D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37" y="572384"/>
            <a:ext cx="5818787" cy="2606064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7AE8D447-6D9F-A4EB-62C6-BA6452559AEB}"/>
              </a:ext>
            </a:extLst>
          </p:cNvPr>
          <p:cNvSpPr/>
          <p:nvPr/>
        </p:nvSpPr>
        <p:spPr>
          <a:xfrm>
            <a:off x="6257925" y="4857749"/>
            <a:ext cx="2714625" cy="238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2353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5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Pièces de jeu de morpion métalliques ">
            <a:extLst>
              <a:ext uri="{FF2B5EF4-FFF2-40B4-BE49-F238E27FC236}">
                <a16:creationId xmlns:a16="http://schemas.microsoft.com/office/drawing/2014/main" id="{06001ADD-D7D1-056E-F024-A6A859252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5" r="18800" b="-2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775CDA-810E-5E9C-E05E-936DEBF5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ACF30F6-4761-48D7-AD27-277B8943BC9A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F8AFC3D-7140-4AD5-0558-69D2E7326CBB}"/>
              </a:ext>
            </a:extLst>
          </p:cNvPr>
          <p:cNvSpPr txBox="1"/>
          <p:nvPr/>
        </p:nvSpPr>
        <p:spPr>
          <a:xfrm>
            <a:off x="814719" y="2912292"/>
            <a:ext cx="4848226" cy="30621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1713BF"/>
              </a:buClr>
            </a:pPr>
            <a:r>
              <a:rPr lang="en-US" sz="40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2. </a:t>
            </a:r>
            <a:r>
              <a:rPr lang="fr-FR" sz="40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Premier modèle prédictif avec technique d'apprentissage non supervisée :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1713BF"/>
              </a:buClr>
            </a:pPr>
            <a:r>
              <a:rPr lang="fr-FR" sz="4000" b="1" noProof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2391090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8FBC8BC-3B9E-A216-9C64-D29F45E2EAAD}"/>
              </a:ext>
            </a:extLst>
          </p:cNvPr>
          <p:cNvSpPr txBox="1"/>
          <p:nvPr/>
        </p:nvSpPr>
        <p:spPr>
          <a:xfrm>
            <a:off x="936277" y="447859"/>
            <a:ext cx="4950173" cy="58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1713BF"/>
              </a:buClr>
            </a:pPr>
            <a:r>
              <a:rPr lang="fr-F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3.1 Analyse en composantes principales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6E135C-8D7F-8FD7-11D3-B615AFFB0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CF30F6-4761-48D7-AD27-277B8943BC9A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21" name="Image 20" descr="Une image contenant capture d’écran">
            <a:extLst>
              <a:ext uri="{FF2B5EF4-FFF2-40B4-BE49-F238E27FC236}">
                <a16:creationId xmlns:a16="http://schemas.microsoft.com/office/drawing/2014/main" id="{C51E6CE4-85E5-D7F9-DE24-7DCC7660C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071" y="1421947"/>
            <a:ext cx="2632687" cy="1230917"/>
          </a:xfrm>
          <a:prstGeom prst="rect">
            <a:avLst/>
          </a:prstGeom>
        </p:spPr>
      </p:pic>
      <p:pic>
        <p:nvPicPr>
          <p:cNvPr id="24" name="Image 23" descr="Une image contenant capture d’écran, texte">
            <a:extLst>
              <a:ext uri="{FF2B5EF4-FFF2-40B4-BE49-F238E27FC236}">
                <a16:creationId xmlns:a16="http://schemas.microsoft.com/office/drawing/2014/main" id="{DC5906B0-49C4-1C20-2831-CCECDCD82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99" y="2674373"/>
            <a:ext cx="2739779" cy="1256561"/>
          </a:xfrm>
          <a:prstGeom prst="rect">
            <a:avLst/>
          </a:prstGeom>
        </p:spPr>
      </p:pic>
      <p:pic>
        <p:nvPicPr>
          <p:cNvPr id="33" name="Image 32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1129D6BC-058E-05ED-DD43-BC2EB7B30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08" y="1304818"/>
            <a:ext cx="3343848" cy="2707208"/>
          </a:xfrm>
          <a:prstGeom prst="rect">
            <a:avLst/>
          </a:prstGeom>
        </p:spPr>
      </p:pic>
      <p:pic>
        <p:nvPicPr>
          <p:cNvPr id="37" name="Image 36" descr="Une image contenant capture d’écran, texte, Rectangle, diagramme">
            <a:extLst>
              <a:ext uri="{FF2B5EF4-FFF2-40B4-BE49-F238E27FC236}">
                <a16:creationId xmlns:a16="http://schemas.microsoft.com/office/drawing/2014/main" id="{E2C4C982-F3C1-56C0-A614-9A77DD15D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97" y="4060682"/>
            <a:ext cx="6779492" cy="2300345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A18735C6-E6FE-C8E8-3A5D-B6F052A4ACF4}"/>
              </a:ext>
            </a:extLst>
          </p:cNvPr>
          <p:cNvSpPr txBox="1"/>
          <p:nvPr/>
        </p:nvSpPr>
        <p:spPr>
          <a:xfrm>
            <a:off x="7564100" y="2868035"/>
            <a:ext cx="4222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60,24% de la variance capturée par les 2 axes principaux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 de différences entre les données d’origines et après normalisation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1er axe représenté par : margin_low (corrélation positive) et length (corrélation négative)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2ème axe : fortement corrélé à « diagonal » Coeff. Corrélation proche de 1</a:t>
            </a: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D449F7B-0FE5-BE58-5B89-47DC262C935B}"/>
              </a:ext>
            </a:extLst>
          </p:cNvPr>
          <p:cNvCxnSpPr>
            <a:cxnSpLocks/>
          </p:cNvCxnSpPr>
          <p:nvPr/>
        </p:nvCxnSpPr>
        <p:spPr>
          <a:xfrm>
            <a:off x="7433187" y="2753032"/>
            <a:ext cx="0" cy="231058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5" name="Ellipse 54">
            <a:extLst>
              <a:ext uri="{FF2B5EF4-FFF2-40B4-BE49-F238E27FC236}">
                <a16:creationId xmlns:a16="http://schemas.microsoft.com/office/drawing/2014/main" id="{80BBE14A-6F31-C6F2-6DEB-453ADF388C43}"/>
              </a:ext>
            </a:extLst>
          </p:cNvPr>
          <p:cNvSpPr/>
          <p:nvPr/>
        </p:nvSpPr>
        <p:spPr>
          <a:xfrm>
            <a:off x="1857375" y="5181599"/>
            <a:ext cx="657225" cy="3238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0CDFC3E8-8140-8DFE-1B1C-399868EBCCEC}"/>
              </a:ext>
            </a:extLst>
          </p:cNvPr>
          <p:cNvSpPr/>
          <p:nvPr/>
        </p:nvSpPr>
        <p:spPr>
          <a:xfrm>
            <a:off x="1895475" y="5857874"/>
            <a:ext cx="657225" cy="3238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47EF495A-C178-7A64-60E8-5572550D1299}"/>
              </a:ext>
            </a:extLst>
          </p:cNvPr>
          <p:cNvSpPr/>
          <p:nvPr/>
        </p:nvSpPr>
        <p:spPr>
          <a:xfrm>
            <a:off x="4667250" y="4124325"/>
            <a:ext cx="676275" cy="3333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4703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41D9DA8-EFA5-1C35-93BF-5AF46FC5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F30F6-4761-48D7-AD27-277B8943BC9A}" type="slidenum">
              <a:rPr lang="fr-FR" smtClean="0"/>
              <a:t>13</a:t>
            </a:fld>
            <a:endParaRPr lang="fr-FR"/>
          </a:p>
        </p:txBody>
      </p:sp>
      <p:pic>
        <p:nvPicPr>
          <p:cNvPr id="4" name="Image 3" descr="Une image contenant diagramme, ligne, texte, Tracé">
            <a:extLst>
              <a:ext uri="{FF2B5EF4-FFF2-40B4-BE49-F238E27FC236}">
                <a16:creationId xmlns:a16="http://schemas.microsoft.com/office/drawing/2014/main" id="{825182B2-FDA2-3817-5132-149AA8F08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"/>
          <a:stretch/>
        </p:blipFill>
        <p:spPr>
          <a:xfrm>
            <a:off x="809786" y="1252998"/>
            <a:ext cx="4051651" cy="368779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A90F7B3-F16D-A0B3-F090-780EA0CEC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947" y="1238522"/>
            <a:ext cx="4493342" cy="365517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05D4260-8CAF-11C6-DBAE-FB32FF4FDE89}"/>
              </a:ext>
            </a:extLst>
          </p:cNvPr>
          <p:cNvSpPr txBox="1"/>
          <p:nvPr/>
        </p:nvSpPr>
        <p:spPr>
          <a:xfrm>
            <a:off x="1016287" y="436429"/>
            <a:ext cx="4950173" cy="58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1713BF"/>
              </a:buClr>
            </a:pPr>
            <a:r>
              <a:rPr lang="fr-F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2.1 Analyse en composantes principales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80F43E1-B7A9-F816-E17D-4EF86E8783CA}"/>
              </a:ext>
            </a:extLst>
          </p:cNvPr>
          <p:cNvCxnSpPr>
            <a:cxnSpLocks/>
          </p:cNvCxnSpPr>
          <p:nvPr/>
        </p:nvCxnSpPr>
        <p:spPr>
          <a:xfrm flipV="1">
            <a:off x="6539023" y="3257550"/>
            <a:ext cx="3366977" cy="219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5ECBEB6-2B0D-8B6A-AD98-B61680876476}"/>
              </a:ext>
            </a:extLst>
          </p:cNvPr>
          <p:cNvSpPr txBox="1"/>
          <p:nvPr/>
        </p:nvSpPr>
        <p:spPr>
          <a:xfrm>
            <a:off x="4943475" y="2943225"/>
            <a:ext cx="225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Les faux billets ont des hauteurs et des marges supérieures à la  moyenne !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0E6EB131-0F75-CA36-A9CA-CF5AA6C499A0}"/>
              </a:ext>
            </a:extLst>
          </p:cNvPr>
          <p:cNvSpPr/>
          <p:nvPr/>
        </p:nvSpPr>
        <p:spPr>
          <a:xfrm>
            <a:off x="3305175" y="2867025"/>
            <a:ext cx="1143000" cy="371476"/>
          </a:xfrm>
          <a:prstGeom prst="ellipse">
            <a:avLst/>
          </a:prstGeom>
          <a:noFill/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C3D73D81-FD25-03A5-13FF-CE55260AE633}"/>
              </a:ext>
            </a:extLst>
          </p:cNvPr>
          <p:cNvCxnSpPr>
            <a:cxnSpLocks/>
          </p:cNvCxnSpPr>
          <p:nvPr/>
        </p:nvCxnSpPr>
        <p:spPr>
          <a:xfrm flipH="1" flipV="1">
            <a:off x="4410075" y="3038475"/>
            <a:ext cx="695325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0176B95-5273-9C86-5216-DCF4C84A96D3}"/>
              </a:ext>
            </a:extLst>
          </p:cNvPr>
          <p:cNvCxnSpPr/>
          <p:nvPr/>
        </p:nvCxnSpPr>
        <p:spPr>
          <a:xfrm>
            <a:off x="3732028" y="3317358"/>
            <a:ext cx="0" cy="1360968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Ellipse 28">
            <a:extLst>
              <a:ext uri="{FF2B5EF4-FFF2-40B4-BE49-F238E27FC236}">
                <a16:creationId xmlns:a16="http://schemas.microsoft.com/office/drawing/2014/main" id="{4E72012E-09EC-5994-6C41-8879CF7B6268}"/>
              </a:ext>
            </a:extLst>
          </p:cNvPr>
          <p:cNvSpPr/>
          <p:nvPr/>
        </p:nvSpPr>
        <p:spPr>
          <a:xfrm>
            <a:off x="3530009" y="4550735"/>
            <a:ext cx="382772" cy="382772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B835900-224D-676A-3355-CEA02E619FA8}"/>
              </a:ext>
            </a:extLst>
          </p:cNvPr>
          <p:cNvCxnSpPr>
            <a:cxnSpLocks/>
          </p:cNvCxnSpPr>
          <p:nvPr/>
        </p:nvCxnSpPr>
        <p:spPr>
          <a:xfrm>
            <a:off x="2130056" y="3055088"/>
            <a:ext cx="0" cy="1623238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1E81F2E1-4BED-BDC6-4951-AFC7D78B2861}"/>
              </a:ext>
            </a:extLst>
          </p:cNvPr>
          <p:cNvSpPr txBox="1"/>
          <p:nvPr/>
        </p:nvSpPr>
        <p:spPr>
          <a:xfrm>
            <a:off x="1508715" y="4611428"/>
            <a:ext cx="78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5"/>
                </a:solidFill>
              </a:rPr>
              <a:t>-0.53</a:t>
            </a:r>
          </a:p>
        </p:txBody>
      </p:sp>
      <p:sp>
        <p:nvSpPr>
          <p:cNvPr id="41" name="Flèche : courbe vers le haut 40">
            <a:extLst>
              <a:ext uri="{FF2B5EF4-FFF2-40B4-BE49-F238E27FC236}">
                <a16:creationId xmlns:a16="http://schemas.microsoft.com/office/drawing/2014/main" id="{8A46B870-22E9-5A82-0AEE-A942AD951AA0}"/>
              </a:ext>
            </a:extLst>
          </p:cNvPr>
          <p:cNvSpPr/>
          <p:nvPr/>
        </p:nvSpPr>
        <p:spPr>
          <a:xfrm>
            <a:off x="3714750" y="4991101"/>
            <a:ext cx="6962775" cy="1104900"/>
          </a:xfrm>
          <a:prstGeom prst="curvedUpArrow">
            <a:avLst>
              <a:gd name="adj1" fmla="val 13940"/>
              <a:gd name="adj2" fmla="val 43280"/>
              <a:gd name="adj3" fmla="val 30222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2" name="Flèche : courbe vers le haut 41">
            <a:extLst>
              <a:ext uri="{FF2B5EF4-FFF2-40B4-BE49-F238E27FC236}">
                <a16:creationId xmlns:a16="http://schemas.microsoft.com/office/drawing/2014/main" id="{EFF0D835-EABC-5001-0C18-F93E922616A8}"/>
              </a:ext>
            </a:extLst>
          </p:cNvPr>
          <p:cNvSpPr/>
          <p:nvPr/>
        </p:nvSpPr>
        <p:spPr>
          <a:xfrm>
            <a:off x="1952626" y="4972050"/>
            <a:ext cx="6648450" cy="1381126"/>
          </a:xfrm>
          <a:prstGeom prst="curvedUpArrow">
            <a:avLst>
              <a:gd name="adj1" fmla="val 13940"/>
              <a:gd name="adj2" fmla="val 30022"/>
              <a:gd name="adj3" fmla="val 26084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929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3AC2F5-DA9B-D7DD-27E4-026EFE232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F30F6-4761-48D7-AD27-277B8943BC9A}" type="slidenum">
              <a:rPr lang="fr-FR" smtClean="0"/>
              <a:t>14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0C43FFC-1BFA-8BD3-29AF-23C8C5134936}"/>
              </a:ext>
            </a:extLst>
          </p:cNvPr>
          <p:cNvSpPr txBox="1"/>
          <p:nvPr/>
        </p:nvSpPr>
        <p:spPr>
          <a:xfrm>
            <a:off x="854362" y="108769"/>
            <a:ext cx="10051763" cy="740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1713BF"/>
              </a:buClr>
            </a:pPr>
            <a:r>
              <a:rPr lang="fr-FR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3.2</a:t>
            </a:r>
            <a:r>
              <a:rPr lang="fr-F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Choix du k et Optimisation des paramètres sur le « training set »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6A7E8C7-7BDC-22B0-5F9F-7DF9D18C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93" y="1096931"/>
            <a:ext cx="2067376" cy="2389220"/>
          </a:xfrm>
          <a:prstGeom prst="rect">
            <a:avLst/>
          </a:prstGeom>
        </p:spPr>
      </p:pic>
      <p:pic>
        <p:nvPicPr>
          <p:cNvPr id="11" name="Image 10" descr="Une image contenant texte, ligne, Tracé, diagramme">
            <a:extLst>
              <a:ext uri="{FF2B5EF4-FFF2-40B4-BE49-F238E27FC236}">
                <a16:creationId xmlns:a16="http://schemas.microsoft.com/office/drawing/2014/main" id="{EF81B442-CB01-1A83-F0A5-D4FB44317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32" y="1095375"/>
            <a:ext cx="3778586" cy="2038350"/>
          </a:xfrm>
          <a:prstGeom prst="rect">
            <a:avLst/>
          </a:prstGeom>
        </p:spPr>
      </p:pic>
      <p:pic>
        <p:nvPicPr>
          <p:cNvPr id="13" name="Image 12" descr="Une image contenant texte, ligne, Tracé, diagramme&#10;&#10;Description générée automatiquement">
            <a:extLst>
              <a:ext uri="{FF2B5EF4-FFF2-40B4-BE49-F238E27FC236}">
                <a16:creationId xmlns:a16="http://schemas.microsoft.com/office/drawing/2014/main" id="{407CB3DA-CF59-CE61-5625-EDD887BA5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149" y="904875"/>
            <a:ext cx="3392247" cy="22589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072E610-1D05-BEF1-5051-CB4DE7C5AF5F}"/>
              </a:ext>
            </a:extLst>
          </p:cNvPr>
          <p:cNvSpPr/>
          <p:nvPr/>
        </p:nvSpPr>
        <p:spPr>
          <a:xfrm>
            <a:off x="990600" y="1028700"/>
            <a:ext cx="2195052" cy="514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Flèche : bas 24">
            <a:extLst>
              <a:ext uri="{FF2B5EF4-FFF2-40B4-BE49-F238E27FC236}">
                <a16:creationId xmlns:a16="http://schemas.microsoft.com/office/drawing/2014/main" id="{5374B61C-8948-0976-D6A4-2F14561B5D14}"/>
              </a:ext>
            </a:extLst>
          </p:cNvPr>
          <p:cNvSpPr/>
          <p:nvPr/>
        </p:nvSpPr>
        <p:spPr>
          <a:xfrm rot="2414181">
            <a:off x="4347399" y="1887129"/>
            <a:ext cx="133334" cy="285750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E0A5769-81AA-825F-FAA5-75959A430EED}"/>
              </a:ext>
            </a:extLst>
          </p:cNvPr>
          <p:cNvSpPr txBox="1"/>
          <p:nvPr/>
        </p:nvSpPr>
        <p:spPr>
          <a:xfrm>
            <a:off x="4362450" y="1600200"/>
            <a:ext cx="952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accent2"/>
                </a:solidFill>
              </a:rPr>
              <a:t>« coude »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B6715B0F-4AEB-B786-4A03-0447F29029B8}"/>
              </a:ext>
            </a:extLst>
          </p:cNvPr>
          <p:cNvSpPr txBox="1"/>
          <p:nvPr/>
        </p:nvSpPr>
        <p:spPr>
          <a:xfrm>
            <a:off x="590550" y="4286250"/>
            <a:ext cx="3047385" cy="1446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</a:rPr>
              <a:t>Séparation training/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</a:rPr>
              <a:t>testing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</a:rPr>
              <a:t> set : 80/20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</a:rPr>
              <a:t>Algorithme K-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</a:rPr>
              <a:t>means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</a:rPr>
              <a:t>++,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</a:rPr>
              <a:t>n_clusters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</a:rPr>
              <a:t> = 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</a:rPr>
              <a:t>n_init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</a:rPr>
              <a:t> = « auto »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Abadi Extra Light" panose="020B0204020104020204" pitchFamily="34" charset="0"/>
              </a:rPr>
              <a:t>Initialisation du Random_state pour constance des résultats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3D52E823-6186-9612-1D7B-64CB585FD672}"/>
              </a:ext>
            </a:extLst>
          </p:cNvPr>
          <p:cNvSpPr txBox="1"/>
          <p:nvPr/>
        </p:nvSpPr>
        <p:spPr>
          <a:xfrm>
            <a:off x="779513" y="3865921"/>
            <a:ext cx="286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Paramètres algorithme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278DC02-BBD3-60F4-BD42-7362C92AF8DA}"/>
              </a:ext>
            </a:extLst>
          </p:cNvPr>
          <p:cNvSpPr/>
          <p:nvPr/>
        </p:nvSpPr>
        <p:spPr>
          <a:xfrm>
            <a:off x="7325032" y="894735"/>
            <a:ext cx="727587" cy="540775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 descr="Une image contenant texte, capture d’écran, diagramme, Tracé">
            <a:extLst>
              <a:ext uri="{FF2B5EF4-FFF2-40B4-BE49-F238E27FC236}">
                <a16:creationId xmlns:a16="http://schemas.microsoft.com/office/drawing/2014/main" id="{E1F3E319-A36E-D646-9651-C0C356123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241" y="3765205"/>
            <a:ext cx="4108714" cy="233783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5CD2EA8-9EDC-3815-F2A9-75F4144C31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48" y="3795253"/>
            <a:ext cx="2816245" cy="2290916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62859CF-E115-2825-0D54-021B2BC874D9}"/>
              </a:ext>
            </a:extLst>
          </p:cNvPr>
          <p:cNvSpPr txBox="1"/>
          <p:nvPr/>
        </p:nvSpPr>
        <p:spPr>
          <a:xfrm>
            <a:off x="3834578" y="3431457"/>
            <a:ext cx="2821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Données non entrainées avec k-</a:t>
            </a:r>
            <a:r>
              <a:rPr lang="fr-FR" sz="1200" dirty="0" err="1"/>
              <a:t>means</a:t>
            </a:r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888B228-5A36-C95B-708B-799037FE8D48}"/>
              </a:ext>
            </a:extLst>
          </p:cNvPr>
          <p:cNvSpPr txBox="1"/>
          <p:nvPr/>
        </p:nvSpPr>
        <p:spPr>
          <a:xfrm>
            <a:off x="7654410" y="3328218"/>
            <a:ext cx="2787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Données entrainées avec k-</a:t>
            </a:r>
            <a:r>
              <a:rPr lang="fr-FR" sz="1100" dirty="0" err="1"/>
              <a:t>means</a:t>
            </a:r>
            <a:endParaRPr lang="fr-FR" sz="1100" dirty="0"/>
          </a:p>
          <a:p>
            <a:pPr algn="ctr"/>
            <a:r>
              <a:rPr lang="fr-FR" sz="1100" dirty="0"/>
              <a:t>Données du test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AD72D47E-439F-CF27-8362-28DB0A136EF2}"/>
              </a:ext>
            </a:extLst>
          </p:cNvPr>
          <p:cNvSpPr/>
          <p:nvPr/>
        </p:nvSpPr>
        <p:spPr>
          <a:xfrm rot="1111995">
            <a:off x="5135915" y="3956586"/>
            <a:ext cx="442452" cy="1986834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08A7679-8EA5-977D-B614-A05F12DC45A2}"/>
              </a:ext>
            </a:extLst>
          </p:cNvPr>
          <p:cNvSpPr txBox="1"/>
          <p:nvPr/>
        </p:nvSpPr>
        <p:spPr>
          <a:xfrm>
            <a:off x="3893574" y="6194323"/>
            <a:ext cx="26252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Zone d’incertitude avant classification par l’algorithme k-</a:t>
            </a:r>
            <a:r>
              <a:rPr lang="fr-FR" sz="1100" dirty="0" err="1"/>
              <a:t>means</a:t>
            </a:r>
            <a:endParaRPr lang="fr-FR" sz="11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1E93CEB-6508-A08D-FAFA-47C50D965B62}"/>
              </a:ext>
            </a:extLst>
          </p:cNvPr>
          <p:cNvSpPr txBox="1"/>
          <p:nvPr/>
        </p:nvSpPr>
        <p:spPr>
          <a:xfrm>
            <a:off x="7182464" y="6159910"/>
            <a:ext cx="2625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Il n’existe plus de zone d’incertitude</a:t>
            </a:r>
          </a:p>
        </p:txBody>
      </p:sp>
    </p:spTree>
    <p:extLst>
      <p:ext uri="{BB962C8B-B14F-4D97-AF65-F5344CB8AC3E}">
        <p14:creationId xmlns:p14="http://schemas.microsoft.com/office/powerpoint/2010/main" val="300059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 descr="Une image contenant texte, diagramme, capture d’écran, conception">
            <a:extLst>
              <a:ext uri="{FF2B5EF4-FFF2-40B4-BE49-F238E27FC236}">
                <a16:creationId xmlns:a16="http://schemas.microsoft.com/office/drawing/2014/main" id="{018AF5AC-7878-FD22-3220-678DA4C2E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36" y="619432"/>
            <a:ext cx="3802855" cy="291034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000133A-3F4E-9311-5BFB-A7154D1614DF}"/>
              </a:ext>
            </a:extLst>
          </p:cNvPr>
          <p:cNvSpPr txBox="1"/>
          <p:nvPr/>
        </p:nvSpPr>
        <p:spPr>
          <a:xfrm>
            <a:off x="337124" y="218301"/>
            <a:ext cx="10908792" cy="342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1713BF"/>
              </a:buClr>
            </a:pPr>
            <a:r>
              <a:rPr lang="en-US" sz="1600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  <a:t>3.3 – K-Means : Test &amp; analyse de la performance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4432EE-F29B-BA1F-EB23-9F8A79C8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CF30F6-4761-48D7-AD27-277B8943BC9A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C51E840-B4BA-ABB6-6CD6-45BC8C4E8F55}"/>
              </a:ext>
            </a:extLst>
          </p:cNvPr>
          <p:cNvSpPr txBox="1"/>
          <p:nvPr/>
        </p:nvSpPr>
        <p:spPr>
          <a:xfrm>
            <a:off x="8553758" y="1278195"/>
            <a:ext cx="2556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Algorithme appliqué sur test set (0.2)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997AF89-F2FE-2C1C-1DCA-852A6A90FF03}"/>
              </a:ext>
            </a:extLst>
          </p:cNvPr>
          <p:cNvSpPr txBox="1"/>
          <p:nvPr/>
        </p:nvSpPr>
        <p:spPr>
          <a:xfrm>
            <a:off x="4253989" y="1318444"/>
            <a:ext cx="2363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Algorithme appliqué sur train set</a:t>
            </a:r>
          </a:p>
        </p:txBody>
      </p:sp>
      <p:pic>
        <p:nvPicPr>
          <p:cNvPr id="38" name="Image 3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C6546D08-EB57-E6B7-99D5-1E9898A2E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603" y="1582994"/>
            <a:ext cx="2767979" cy="2940171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2CAA6F9C-B247-BEA9-B649-D1E1071A8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9214" y="4686675"/>
            <a:ext cx="2753032" cy="1010620"/>
          </a:xfrm>
          <a:prstGeom prst="rect">
            <a:avLst/>
          </a:prstGeom>
        </p:spPr>
      </p:pic>
      <p:sp>
        <p:nvSpPr>
          <p:cNvPr id="2" name="Accolade fermante 1">
            <a:extLst>
              <a:ext uri="{FF2B5EF4-FFF2-40B4-BE49-F238E27FC236}">
                <a16:creationId xmlns:a16="http://schemas.microsoft.com/office/drawing/2014/main" id="{68A7F0D6-BF67-54FE-7F55-883F2AFE6DFF}"/>
              </a:ext>
            </a:extLst>
          </p:cNvPr>
          <p:cNvSpPr/>
          <p:nvPr/>
        </p:nvSpPr>
        <p:spPr>
          <a:xfrm rot="16200000">
            <a:off x="7479892" y="-1039762"/>
            <a:ext cx="319549" cy="424754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6624C4-EC95-EA71-78E9-E009E6735C19}"/>
              </a:ext>
            </a:extLst>
          </p:cNvPr>
          <p:cNvSpPr txBox="1"/>
          <p:nvPr/>
        </p:nvSpPr>
        <p:spPr>
          <a:xfrm>
            <a:off x="5515899" y="589934"/>
            <a:ext cx="4316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accent2"/>
                </a:solidFill>
              </a:rPr>
              <a:t>Performances du modèle avec 2 Clusters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768D56D-1FF9-89B4-C9CF-3DDDDE284A64}"/>
              </a:ext>
            </a:extLst>
          </p:cNvPr>
          <p:cNvSpPr txBox="1"/>
          <p:nvPr/>
        </p:nvSpPr>
        <p:spPr>
          <a:xfrm>
            <a:off x="7019109" y="2276309"/>
            <a:ext cx="12540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fr-FR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Résultats meilleurs sur les données de test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fr-FR" sz="1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B8E1D835-5F2E-FFFD-E980-E9636369CB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9569" y="4654285"/>
            <a:ext cx="2710547" cy="1032589"/>
          </a:xfrm>
          <a:prstGeom prst="rect">
            <a:avLst/>
          </a:prstGeom>
        </p:spPr>
      </p:pic>
      <p:pic>
        <p:nvPicPr>
          <p:cNvPr id="50" name="Image 49" descr="Une image contenant texte, capture d’écran, Police, conception">
            <a:extLst>
              <a:ext uri="{FF2B5EF4-FFF2-40B4-BE49-F238E27FC236}">
                <a16:creationId xmlns:a16="http://schemas.microsoft.com/office/drawing/2014/main" id="{03330184-C9AD-B297-5C56-265EBEB340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64" y="1582993"/>
            <a:ext cx="2817155" cy="2992405"/>
          </a:xfrm>
          <a:prstGeom prst="rect">
            <a:avLst/>
          </a:prstGeom>
        </p:spPr>
      </p:pic>
      <p:pic>
        <p:nvPicPr>
          <p:cNvPr id="5" name="Image 4" descr="Une image contenant texte, capture d’écran, diagramme, Tracé">
            <a:extLst>
              <a:ext uri="{FF2B5EF4-FFF2-40B4-BE49-F238E27FC236}">
                <a16:creationId xmlns:a16="http://schemas.microsoft.com/office/drawing/2014/main" id="{26CB417B-14EA-8D35-0960-1D8B0725DA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8" y="3720461"/>
            <a:ext cx="3269039" cy="186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67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0681AE-6B02-D136-580C-3BCAC7479ACA}"/>
              </a:ext>
            </a:extLst>
          </p:cNvPr>
          <p:cNvSpPr txBox="1"/>
          <p:nvPr/>
        </p:nvSpPr>
        <p:spPr>
          <a:xfrm>
            <a:off x="890525" y="2690037"/>
            <a:ext cx="4734098" cy="36894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1713BF"/>
              </a:buClr>
            </a:pPr>
            <a:r>
              <a:rPr lang="en-US" sz="4000" b="1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4.</a:t>
            </a:r>
            <a:r>
              <a:rPr lang="en-US" sz="4000" b="1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fr-FR" sz="4000" b="1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+mj-ea"/>
                <a:cs typeface="+mj-cs"/>
              </a:rPr>
              <a:t>Second</a:t>
            </a:r>
            <a:r>
              <a:rPr lang="fr-FR" sz="4000" b="1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 modèle prédictif avec technique d'apprentissage supervisée :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1713BF"/>
              </a:buClr>
            </a:pPr>
            <a:r>
              <a:rPr lang="fr-FR" sz="40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Régression Logistique</a:t>
            </a:r>
            <a:endParaRPr lang="fr-FR" sz="4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FF7262-8B09-BDCB-FE46-216F7F171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CF30F6-4761-48D7-AD27-277B8943BC9A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23" name="Image 22" descr="Une image contenant espace, capture d’écran">
            <a:extLst>
              <a:ext uri="{FF2B5EF4-FFF2-40B4-BE49-F238E27FC236}">
                <a16:creationId xmlns:a16="http://schemas.microsoft.com/office/drawing/2014/main" id="{EA0ECAF4-6EB6-6763-6561-6657162A5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62950" y="616689"/>
            <a:ext cx="5641477" cy="560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8FBC8BC-3B9E-A216-9C64-D29F45E2EAAD}"/>
              </a:ext>
            </a:extLst>
          </p:cNvPr>
          <p:cNvSpPr txBox="1"/>
          <p:nvPr/>
        </p:nvSpPr>
        <p:spPr>
          <a:xfrm>
            <a:off x="646661" y="229804"/>
            <a:ext cx="11441506" cy="493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1713BF"/>
              </a:buClr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4.1 </a:t>
            </a:r>
            <a:r>
              <a:rPr lang="fr-FR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Régression logistique sans hyperparamètres : analyse des performances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10F5BB-2F25-49E6-D50D-CED31DA5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6910" y="6326853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CF30F6-4761-48D7-AD27-277B8943BC9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1013887-305E-2024-44D6-F46BEC507769}"/>
              </a:ext>
            </a:extLst>
          </p:cNvPr>
          <p:cNvSpPr txBox="1"/>
          <p:nvPr/>
        </p:nvSpPr>
        <p:spPr>
          <a:xfrm>
            <a:off x="2714264" y="793042"/>
            <a:ext cx="250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Matrices de confusion du modèle entrainé sur toutes les variables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2CDE8EC-B153-0109-15F9-E4CFB0B60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189" y="4156287"/>
            <a:ext cx="2872170" cy="1117363"/>
          </a:xfrm>
          <a:prstGeom prst="rect">
            <a:avLst/>
          </a:prstGeom>
        </p:spPr>
      </p:pic>
      <p:pic>
        <p:nvPicPr>
          <p:cNvPr id="6" name="Image 5" descr="Une image contenant texte, capture d’écran, Police, nombre">
            <a:extLst>
              <a:ext uri="{FF2B5EF4-FFF2-40B4-BE49-F238E27FC236}">
                <a16:creationId xmlns:a16="http://schemas.microsoft.com/office/drawing/2014/main" id="{169D00DD-CC42-E194-F896-C5D555BB0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744" y="1619795"/>
            <a:ext cx="2920958" cy="2448202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11" name="Image 10" descr="Une image contenant texte, capture d’écran, Police, nombre">
            <a:extLst>
              <a:ext uri="{FF2B5EF4-FFF2-40B4-BE49-F238E27FC236}">
                <a16:creationId xmlns:a16="http://schemas.microsoft.com/office/drawing/2014/main" id="{D7815AEE-67A7-E6D2-A191-A742F73BF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77" y="1593669"/>
            <a:ext cx="2910568" cy="2439493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5E60C63-ACAB-0966-97FB-8055F45F7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" y="4153988"/>
            <a:ext cx="2799299" cy="1109433"/>
          </a:xfrm>
          <a:prstGeom prst="rect">
            <a:avLst/>
          </a:prstGeom>
        </p:spPr>
      </p:pic>
      <p:pic>
        <p:nvPicPr>
          <p:cNvPr id="16" name="Image 15" descr="Une image contenant texte, ligne, Tracé, diagramme">
            <a:extLst>
              <a:ext uri="{FF2B5EF4-FFF2-40B4-BE49-F238E27FC236}">
                <a16:creationId xmlns:a16="http://schemas.microsoft.com/office/drawing/2014/main" id="{A5AC5597-35C5-B337-DB48-0C828F2E14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36" y="3448593"/>
            <a:ext cx="2437683" cy="1956165"/>
          </a:xfrm>
          <a:prstGeom prst="rect">
            <a:avLst/>
          </a:prstGeom>
        </p:spPr>
      </p:pic>
      <p:pic>
        <p:nvPicPr>
          <p:cNvPr id="18" name="Image 17" descr="Une image contenant texte, ligne, Tracé, diagramme">
            <a:extLst>
              <a:ext uri="{FF2B5EF4-FFF2-40B4-BE49-F238E27FC236}">
                <a16:creationId xmlns:a16="http://schemas.microsoft.com/office/drawing/2014/main" id="{85F5193D-277E-A8EB-CEC6-6D410C8233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065" y="1402080"/>
            <a:ext cx="2483526" cy="199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8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7BC0CD-75B6-62FC-AD41-F5AEF6A2C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F30F6-4761-48D7-AD27-277B8943BC9A}" type="slidenum">
              <a:rPr lang="fr-FR" smtClean="0"/>
              <a:t>18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238A54-7A67-171E-B6B4-710CC428407B}"/>
              </a:ext>
            </a:extLst>
          </p:cNvPr>
          <p:cNvSpPr txBox="1"/>
          <p:nvPr/>
        </p:nvSpPr>
        <p:spPr>
          <a:xfrm>
            <a:off x="505766" y="584212"/>
            <a:ext cx="10637855" cy="426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1713BF"/>
              </a:buClr>
            </a:pPr>
            <a:r>
              <a:rPr lang="fr-FR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4.2 – Optimisation de notre modèle : RFECV &amp; GridSearchCV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CCA0288-3C97-73EA-8B9B-857809E8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248" y="2212258"/>
            <a:ext cx="4352484" cy="260692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3" name="Image 22" descr="Une image contenant texte, capture d’écran, ligne, diagramme">
            <a:extLst>
              <a:ext uri="{FF2B5EF4-FFF2-40B4-BE49-F238E27FC236}">
                <a16:creationId xmlns:a16="http://schemas.microsoft.com/office/drawing/2014/main" id="{ACE6D6CA-554F-2455-050F-B17CBCD47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92" y="1873757"/>
            <a:ext cx="3627296" cy="282606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155AB13-3BD3-4B3C-B0D0-B2E28F4E0D09}"/>
              </a:ext>
            </a:extLst>
          </p:cNvPr>
          <p:cNvSpPr txBox="1"/>
          <p:nvPr/>
        </p:nvSpPr>
        <p:spPr>
          <a:xfrm>
            <a:off x="4257369" y="1936956"/>
            <a:ext cx="28218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713BF"/>
              </a:buClr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chemeClr val="accent1"/>
                </a:solidFill>
              </a:rPr>
              <a:t>Suppression des variables les moins significatives par RFECV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BA414439-2AA6-4374-7955-B0137D8A3761}"/>
              </a:ext>
            </a:extLst>
          </p:cNvPr>
          <p:cNvSpPr/>
          <p:nvPr/>
        </p:nvSpPr>
        <p:spPr>
          <a:xfrm>
            <a:off x="875071" y="4316362"/>
            <a:ext cx="1101213" cy="275304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1FD37E9-73E4-07E4-E6FA-0E8D9A574402}"/>
              </a:ext>
            </a:extLst>
          </p:cNvPr>
          <p:cNvSpPr txBox="1"/>
          <p:nvPr/>
        </p:nvSpPr>
        <p:spPr>
          <a:xfrm>
            <a:off x="4247536" y="2930013"/>
            <a:ext cx="27038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713BF"/>
              </a:buClr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chemeClr val="accent1"/>
                </a:solidFill>
              </a:rPr>
              <a:t>Meilleurs paramètres trouvés par « </a:t>
            </a:r>
            <a:r>
              <a:rPr lang="fr-FR" sz="1400" dirty="0" err="1">
                <a:solidFill>
                  <a:schemeClr val="accent1"/>
                </a:solidFill>
              </a:rPr>
              <a:t>GridSearchCV</a:t>
            </a:r>
            <a:r>
              <a:rPr lang="fr-FR" sz="1400" dirty="0">
                <a:solidFill>
                  <a:schemeClr val="accent1"/>
                </a:solidFill>
              </a:rPr>
              <a:t> » =  </a:t>
            </a:r>
            <a:r>
              <a:rPr lang="fr-FR" sz="14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{'C': 1.0, '</a:t>
            </a:r>
            <a:r>
              <a:rPr lang="fr-FR" sz="1400" b="0" i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class_weight</a:t>
            </a:r>
            <a:r>
              <a:rPr lang="fr-FR" sz="14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': '</a:t>
            </a:r>
            <a:r>
              <a:rPr lang="fr-FR" sz="1400" b="0" i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balanced</a:t>
            </a:r>
            <a:r>
              <a:rPr lang="fr-FR" sz="14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', 'l1_ratio': 0, '</a:t>
            </a:r>
            <a:r>
              <a:rPr lang="fr-FR" sz="1400" b="0" i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max_iter</a:t>
            </a:r>
            <a:r>
              <a:rPr lang="fr-FR" sz="14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': 500, 'penalty': 'l1', '</a:t>
            </a:r>
            <a:r>
              <a:rPr lang="fr-FR" sz="1400" b="0" i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fr-FR" sz="14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': 42, 'solver': 'saga'}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AB0B706-8637-3EF2-017A-57814B599250}"/>
              </a:ext>
            </a:extLst>
          </p:cNvPr>
          <p:cNvSpPr/>
          <p:nvPr/>
        </p:nvSpPr>
        <p:spPr>
          <a:xfrm>
            <a:off x="10274711" y="4060722"/>
            <a:ext cx="540774" cy="2851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FD63A2A-09C1-48BD-7FFC-13ABF871392E}"/>
              </a:ext>
            </a:extLst>
          </p:cNvPr>
          <p:cNvSpPr txBox="1"/>
          <p:nvPr/>
        </p:nvSpPr>
        <p:spPr>
          <a:xfrm>
            <a:off x="4380273" y="5334001"/>
            <a:ext cx="2669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713BF"/>
              </a:buClr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chemeClr val="accent1"/>
                </a:solidFill>
              </a:rPr>
              <a:t>Le solveur saga offre le meilleur compromis performances / efficacité computationnelle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0D4EE2-F492-C69B-A7D5-7D09759E2BFC}"/>
              </a:ext>
            </a:extLst>
          </p:cNvPr>
          <p:cNvSpPr txBox="1"/>
          <p:nvPr/>
        </p:nvSpPr>
        <p:spPr>
          <a:xfrm>
            <a:off x="8160775" y="1504335"/>
            <a:ext cx="2163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Train/test : 0.2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Random_state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 : 42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CB69D56-CC74-E97D-071F-1A3430DF9B97}"/>
              </a:ext>
            </a:extLst>
          </p:cNvPr>
          <p:cNvSpPr/>
          <p:nvPr/>
        </p:nvSpPr>
        <p:spPr>
          <a:xfrm>
            <a:off x="8691154" y="3544389"/>
            <a:ext cx="578560" cy="2177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008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86FC43-C61D-C31C-9253-4A1E9E62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F30F6-4761-48D7-AD27-277B8943BC9A}" type="slidenum">
              <a:rPr lang="fr-FR" smtClean="0"/>
              <a:t>19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68A987A-D21F-4F28-C740-11A47EC75564}"/>
              </a:ext>
            </a:extLst>
          </p:cNvPr>
          <p:cNvSpPr txBox="1"/>
          <p:nvPr/>
        </p:nvSpPr>
        <p:spPr>
          <a:xfrm>
            <a:off x="599769" y="394590"/>
            <a:ext cx="9783096" cy="1165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  <a:ea typeface="+mj-ea"/>
                <a:cs typeface="+mj-cs"/>
              </a:rPr>
              <a:t>5 – </a:t>
            </a:r>
            <a:r>
              <a:rPr lang="fr-FR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Test du modèle de prédiction</a:t>
            </a:r>
          </a:p>
          <a:p>
            <a:endParaRPr lang="fr-FR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  <a:p>
            <a:pPr marL="1077913" lvl="1" indent="261938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fr-FR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 Résultats du test sur échantillon de production non étiqueté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D33B51D-C696-76B5-53EA-A2104CE1EA78}"/>
              </a:ext>
            </a:extLst>
          </p:cNvPr>
          <p:cNvCxnSpPr/>
          <p:nvPr/>
        </p:nvCxnSpPr>
        <p:spPr>
          <a:xfrm>
            <a:off x="565760" y="3805382"/>
            <a:ext cx="1051046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6397622-F1D4-B0F5-520E-DC8DF0F2D84E}"/>
              </a:ext>
            </a:extLst>
          </p:cNvPr>
          <p:cNvSpPr txBox="1"/>
          <p:nvPr/>
        </p:nvSpPr>
        <p:spPr>
          <a:xfrm>
            <a:off x="2942653" y="2068988"/>
            <a:ext cx="7141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</a:rPr>
              <a:t>Modèle de prédiction avec Régression Logistique fonctionnel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950994B-8A06-8961-5D7C-A580ACDB77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968343" y="3023048"/>
            <a:ext cx="2203876" cy="13074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718A393-2879-B166-5744-2D0982A744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70323" y="3066392"/>
            <a:ext cx="2042545" cy="12466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79503BF-E0AA-78C1-5BD7-6AFD4F181F19}"/>
              </a:ext>
            </a:extLst>
          </p:cNvPr>
          <p:cNvSpPr/>
          <p:nvPr/>
        </p:nvSpPr>
        <p:spPr>
          <a:xfrm>
            <a:off x="1105989" y="3117669"/>
            <a:ext cx="2116182" cy="11059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Import billet de production  « fichier.csv »</a:t>
            </a:r>
          </a:p>
        </p:txBody>
      </p:sp>
    </p:spTree>
    <p:extLst>
      <p:ext uri="{BB962C8B-B14F-4D97-AF65-F5344CB8AC3E}">
        <p14:creationId xmlns:p14="http://schemas.microsoft.com/office/powerpoint/2010/main" val="3522501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4C6DDEC-F038-1CBA-907F-6240A1F1D97D}"/>
              </a:ext>
            </a:extLst>
          </p:cNvPr>
          <p:cNvSpPr txBox="1"/>
          <p:nvPr/>
        </p:nvSpPr>
        <p:spPr>
          <a:xfrm>
            <a:off x="224299" y="247649"/>
            <a:ext cx="2320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BCF96F8-70BC-291D-2304-5843F1DC9283}"/>
              </a:ext>
            </a:extLst>
          </p:cNvPr>
          <p:cNvSpPr txBox="1"/>
          <p:nvPr/>
        </p:nvSpPr>
        <p:spPr>
          <a:xfrm>
            <a:off x="2777920" y="567906"/>
            <a:ext cx="895664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+mj-lt"/>
              <a:buAutoNum type="arabicPeriod"/>
            </a:pPr>
            <a:r>
              <a:rPr lang="fr-F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EDA</a:t>
            </a:r>
          </a:p>
          <a:p>
            <a:pPr lvl="1"/>
            <a:r>
              <a:rPr lang="fr-FR" b="1" dirty="0">
                <a:solidFill>
                  <a:srgbClr val="0070C0"/>
                </a:solidFill>
                <a:latin typeface="Abadi Extra Light" panose="020B0204020104020204" pitchFamily="34" charset="0"/>
              </a:rPr>
              <a:t>1.1</a:t>
            </a:r>
            <a:r>
              <a:rPr lang="fr-FR" dirty="0">
                <a:solidFill>
                  <a:srgbClr val="0070C0"/>
                </a:solidFill>
                <a:latin typeface="Abadi Extra Light" panose="020B0204020104020204" pitchFamily="34" charset="0"/>
              </a:rPr>
              <a:t> – Analyse descriptive</a:t>
            </a:r>
          </a:p>
          <a:p>
            <a:pPr lvl="1"/>
            <a:r>
              <a:rPr lang="fr-FR" b="1" dirty="0">
                <a:solidFill>
                  <a:srgbClr val="0070C0"/>
                </a:solidFill>
                <a:latin typeface="Abadi Extra Light" panose="020B0204020104020204" pitchFamily="34" charset="0"/>
              </a:rPr>
              <a:t>1.2</a:t>
            </a:r>
            <a:r>
              <a:rPr lang="fr-FR" dirty="0">
                <a:solidFill>
                  <a:srgbClr val="0070C0"/>
                </a:solidFill>
                <a:latin typeface="Abadi Extra Light" panose="020B0204020104020204" pitchFamily="34" charset="0"/>
              </a:rPr>
              <a:t> – Gestion des valeurs manquantes : Inférer par régression linéaire</a:t>
            </a:r>
          </a:p>
          <a:p>
            <a:pPr lvl="1"/>
            <a:r>
              <a:rPr lang="fr-FR" dirty="0">
                <a:solidFill>
                  <a:srgbClr val="0070C0"/>
                </a:solidFill>
                <a:latin typeface="Abadi Extra Light" panose="020B0204020104020204" pitchFamily="34" charset="0"/>
              </a:rPr>
              <a:t>	</a:t>
            </a:r>
            <a:r>
              <a:rPr lang="fr-FR" b="1" dirty="0">
                <a:solidFill>
                  <a:srgbClr val="0070C0"/>
                </a:solidFill>
                <a:latin typeface="Abadi Extra Light" panose="020B0204020104020204" pitchFamily="34" charset="0"/>
              </a:rPr>
              <a:t>1.2.1</a:t>
            </a:r>
            <a:r>
              <a:rPr lang="fr-FR" dirty="0">
                <a:solidFill>
                  <a:srgbClr val="0070C0"/>
                </a:solidFill>
                <a:latin typeface="Abadi Extra Light" panose="020B0204020104020204" pitchFamily="34" charset="0"/>
              </a:rPr>
              <a:t> – Choix du modèle : optimisation &amp; performances</a:t>
            </a:r>
          </a:p>
          <a:p>
            <a:pPr lvl="1"/>
            <a:r>
              <a:rPr lang="fr-FR" dirty="0">
                <a:solidFill>
                  <a:srgbClr val="0070C0"/>
                </a:solidFill>
                <a:latin typeface="Abadi Extra Light" panose="020B0204020104020204" pitchFamily="34" charset="0"/>
              </a:rPr>
              <a:t>	</a:t>
            </a:r>
            <a:r>
              <a:rPr lang="fr-FR" b="1" dirty="0">
                <a:solidFill>
                  <a:srgbClr val="0070C0"/>
                </a:solidFill>
                <a:latin typeface="Abadi Extra Light" panose="020B0204020104020204" pitchFamily="34" charset="0"/>
              </a:rPr>
              <a:t>1.2.2</a:t>
            </a:r>
            <a:r>
              <a:rPr lang="fr-FR" dirty="0">
                <a:solidFill>
                  <a:srgbClr val="0070C0"/>
                </a:solidFill>
                <a:latin typeface="Abadi Extra Light" panose="020B0204020104020204" pitchFamily="34" charset="0"/>
              </a:rPr>
              <a:t> – Analyse des résidus : vérification des hypothèses</a:t>
            </a:r>
          </a:p>
          <a:p>
            <a:pPr lvl="1"/>
            <a:r>
              <a:rPr lang="fr-FR" dirty="0">
                <a:solidFill>
                  <a:srgbClr val="0070C0"/>
                </a:solidFill>
                <a:latin typeface="Abadi Extra Light" panose="020B0204020104020204" pitchFamily="34" charset="0"/>
              </a:rPr>
              <a:t>	</a:t>
            </a:r>
            <a:r>
              <a:rPr lang="fr-FR" b="1" dirty="0">
                <a:solidFill>
                  <a:srgbClr val="0070C0"/>
                </a:solidFill>
                <a:latin typeface="Abadi Extra Light" panose="020B0204020104020204" pitchFamily="34" charset="0"/>
              </a:rPr>
              <a:t>1.2.3</a:t>
            </a:r>
            <a:r>
              <a:rPr lang="fr-FR" dirty="0">
                <a:solidFill>
                  <a:srgbClr val="0070C0"/>
                </a:solidFill>
                <a:latin typeface="Abadi Extra Light" panose="020B0204020104020204" pitchFamily="34" charset="0"/>
              </a:rPr>
              <a:t> – Complétude des valeurs manquantes</a:t>
            </a:r>
          </a:p>
          <a:p>
            <a:pPr lvl="1"/>
            <a:endParaRPr lang="fr-FR" dirty="0">
              <a:solidFill>
                <a:srgbClr val="0070C0"/>
              </a:solidFill>
              <a:latin typeface="Abadi Extra Light" panose="020B0204020104020204" pitchFamily="34" charset="0"/>
            </a:endParaRPr>
          </a:p>
          <a:p>
            <a:pPr marL="342900" indent="-342900">
              <a:buClr>
                <a:srgbClr val="0070C0"/>
              </a:buClr>
              <a:buFont typeface="+mj-lt"/>
              <a:buAutoNum type="arabicPeriod" startAt="2"/>
            </a:pPr>
            <a:r>
              <a:rPr lang="fr-F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Premier modèle prédictif avec technique d'apprentissage non supervisée : K-</a:t>
            </a:r>
            <a:r>
              <a:rPr lang="fr-FR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means</a:t>
            </a:r>
            <a:endParaRPr lang="fr-FR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  <a:p>
            <a:pPr lvl="1">
              <a:buClr>
                <a:srgbClr val="0070C0"/>
              </a:buClr>
            </a:pPr>
            <a:r>
              <a:rPr lang="fr-FR" b="1" dirty="0">
                <a:solidFill>
                  <a:srgbClr val="0070C0"/>
                </a:solidFill>
                <a:latin typeface="Abadi Extra Light" panose="020B0204020104020204" pitchFamily="34" charset="0"/>
              </a:rPr>
              <a:t>2.1</a:t>
            </a:r>
            <a:r>
              <a:rPr lang="fr-FR" dirty="0">
                <a:solidFill>
                  <a:srgbClr val="0070C0"/>
                </a:solidFill>
                <a:latin typeface="Abadi Extra Light" panose="020B0204020104020204" pitchFamily="34" charset="0"/>
              </a:rPr>
              <a:t> - Analyse en composantes principales</a:t>
            </a:r>
            <a:endParaRPr lang="fr-FR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Extra Light" panose="020B0204020104020204" pitchFamily="34" charset="0"/>
            </a:endParaRPr>
          </a:p>
          <a:p>
            <a:pPr lvl="1"/>
            <a:r>
              <a:rPr lang="fr-FR" b="1" dirty="0">
                <a:solidFill>
                  <a:srgbClr val="0070C0"/>
                </a:solidFill>
                <a:latin typeface="Abadi Extra Light" panose="020B0204020104020204" pitchFamily="34" charset="0"/>
              </a:rPr>
              <a:t>2.2</a:t>
            </a:r>
            <a:r>
              <a:rPr lang="fr-FR" dirty="0">
                <a:solidFill>
                  <a:srgbClr val="0070C0"/>
                </a:solidFill>
                <a:latin typeface="Abadi Extra Light" panose="020B0204020104020204" pitchFamily="34" charset="0"/>
              </a:rPr>
              <a:t> - Optimisation des paramètres</a:t>
            </a:r>
          </a:p>
          <a:p>
            <a:pPr lvl="1"/>
            <a:r>
              <a:rPr lang="fr-FR" b="1" dirty="0">
                <a:solidFill>
                  <a:srgbClr val="0070C0"/>
                </a:solidFill>
                <a:latin typeface="Abadi Extra Light" panose="020B0204020104020204" pitchFamily="34" charset="0"/>
              </a:rPr>
              <a:t>2.3</a:t>
            </a:r>
            <a:r>
              <a:rPr lang="fr-FR" dirty="0">
                <a:solidFill>
                  <a:srgbClr val="0070C0"/>
                </a:solidFill>
                <a:latin typeface="Abadi Extra Light" panose="020B0204020104020204" pitchFamily="34" charset="0"/>
              </a:rPr>
              <a:t> - Clustering &amp; analyse des centroïdes</a:t>
            </a:r>
          </a:p>
          <a:p>
            <a:pPr lvl="1"/>
            <a:r>
              <a:rPr lang="fr-FR" b="1" dirty="0">
                <a:solidFill>
                  <a:srgbClr val="0070C0"/>
                </a:solidFill>
                <a:latin typeface="Abadi Extra Light" panose="020B0204020104020204" pitchFamily="34" charset="0"/>
              </a:rPr>
              <a:t>2.4</a:t>
            </a:r>
            <a:r>
              <a:rPr lang="fr-FR" dirty="0">
                <a:solidFill>
                  <a:srgbClr val="0070C0"/>
                </a:solidFill>
                <a:latin typeface="Abadi Extra Light" panose="020B0204020104020204" pitchFamily="34" charset="0"/>
              </a:rPr>
              <a:t> - Test &amp; analyse de la performance</a:t>
            </a:r>
          </a:p>
          <a:p>
            <a:pPr marL="800100" lvl="1" indent="-342900">
              <a:buFont typeface="+mj-lt"/>
              <a:buAutoNum type="arabicPeriod"/>
            </a:pPr>
            <a:endParaRPr lang="fr-FR" dirty="0">
              <a:solidFill>
                <a:srgbClr val="0070C0"/>
              </a:solidFill>
              <a:latin typeface="Abadi Extra Light" panose="020B0204020104020204" pitchFamily="34" charset="0"/>
            </a:endParaRPr>
          </a:p>
          <a:p>
            <a:pPr marL="342900" indent="-342900">
              <a:buClr>
                <a:srgbClr val="0070C0"/>
              </a:buClr>
              <a:buFont typeface="+mj-lt"/>
              <a:buAutoNum type="arabicPeriod" startAt="3"/>
            </a:pPr>
            <a:r>
              <a:rPr lang="fr-F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Second modèle prédictif avec technique d'apprentissage supervisée : Régression Logistique</a:t>
            </a:r>
          </a:p>
          <a:p>
            <a:pPr lvl="1"/>
            <a:r>
              <a:rPr lang="fr-FR" b="1" dirty="0">
                <a:solidFill>
                  <a:srgbClr val="0070C0"/>
                </a:solidFill>
                <a:latin typeface="Abadi Extra Light" panose="020B0204020104020204" pitchFamily="34" charset="0"/>
              </a:rPr>
              <a:t>3.1</a:t>
            </a:r>
            <a:r>
              <a:rPr lang="fr-FR" dirty="0">
                <a:solidFill>
                  <a:srgbClr val="0070C0"/>
                </a:solidFill>
                <a:latin typeface="Abadi Extra Light" panose="020B0204020104020204" pitchFamily="34" charset="0"/>
              </a:rPr>
              <a:t> - Régression logistique sans hyperparamètres : analyse des performances</a:t>
            </a:r>
          </a:p>
          <a:p>
            <a:pPr lvl="1"/>
            <a:r>
              <a:rPr lang="fr-FR" b="1" dirty="0">
                <a:solidFill>
                  <a:srgbClr val="0070C0"/>
                </a:solidFill>
                <a:latin typeface="Abadi Extra Light" panose="020B0204020104020204" pitchFamily="34" charset="0"/>
              </a:rPr>
              <a:t>3.2</a:t>
            </a:r>
            <a:r>
              <a:rPr lang="fr-FR" dirty="0">
                <a:solidFill>
                  <a:srgbClr val="0070C0"/>
                </a:solidFill>
                <a:latin typeface="Abadi Extra Light" panose="020B0204020104020204" pitchFamily="34" charset="0"/>
              </a:rPr>
              <a:t> - Optimisation de notre modèle : RFECV &amp; </a:t>
            </a:r>
            <a:r>
              <a:rPr lang="fr-FR" dirty="0" err="1">
                <a:solidFill>
                  <a:srgbClr val="0070C0"/>
                </a:solidFill>
                <a:latin typeface="Abadi Extra Light" panose="020B0204020104020204" pitchFamily="34" charset="0"/>
              </a:rPr>
              <a:t>GridSearchCV</a:t>
            </a:r>
            <a:endParaRPr lang="fr-FR" dirty="0">
              <a:solidFill>
                <a:srgbClr val="0070C0"/>
              </a:solidFill>
              <a:latin typeface="Abadi Extra Light" panose="020B0204020104020204" pitchFamily="34" charset="0"/>
            </a:endParaRPr>
          </a:p>
          <a:p>
            <a:pPr lvl="1"/>
            <a:endParaRPr lang="fr-FR" dirty="0">
              <a:solidFill>
                <a:srgbClr val="0070C0"/>
              </a:solidFill>
              <a:latin typeface="Abadi Extra Light" panose="020B0204020104020204" pitchFamily="34" charset="0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fr-F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Test du modèle de prédiction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94F087F1-9094-E351-05EA-2C79BB4B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F30F6-4761-48D7-AD27-277B8943BC9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08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37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953FA4C-0540-01C9-051E-F0CB49F2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9293" y="806364"/>
            <a:ext cx="3354636" cy="28474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70D8A55-E3C9-6AD5-9F07-79EC75FC9CDD}"/>
              </a:ext>
            </a:extLst>
          </p:cNvPr>
          <p:cNvSpPr txBox="1"/>
          <p:nvPr/>
        </p:nvSpPr>
        <p:spPr>
          <a:xfrm>
            <a:off x="1023679" y="2855740"/>
            <a:ext cx="6096000" cy="646331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</a:rPr>
              <a:t>La régression logistique nous permet d'avoir pour chaque billet, les probabilités que le billet soit vrai ou faux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73E860-C372-4DC6-E7F0-91816925B24D}"/>
              </a:ext>
            </a:extLst>
          </p:cNvPr>
          <p:cNvSpPr txBox="1"/>
          <p:nvPr/>
        </p:nvSpPr>
        <p:spPr>
          <a:xfrm>
            <a:off x="1132114" y="1053738"/>
            <a:ext cx="5320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- Livraison de notre modèle de prédiction - </a:t>
            </a:r>
          </a:p>
        </p:txBody>
      </p:sp>
    </p:spTree>
    <p:extLst>
      <p:ext uri="{BB962C8B-B14F-4D97-AF65-F5344CB8AC3E}">
        <p14:creationId xmlns:p14="http://schemas.microsoft.com/office/powerpoint/2010/main" val="3664861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374BE55-F21B-74D9-D463-13F4B31A69CE}"/>
              </a:ext>
            </a:extLst>
          </p:cNvPr>
          <p:cNvSpPr txBox="1"/>
          <p:nvPr/>
        </p:nvSpPr>
        <p:spPr>
          <a:xfrm>
            <a:off x="4945624" y="580102"/>
            <a:ext cx="2172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Technos</a:t>
            </a:r>
          </a:p>
        </p:txBody>
      </p:sp>
      <p:sp>
        <p:nvSpPr>
          <p:cNvPr id="8" name="Organigramme : Connecteur 7">
            <a:extLst>
              <a:ext uri="{FF2B5EF4-FFF2-40B4-BE49-F238E27FC236}">
                <a16:creationId xmlns:a16="http://schemas.microsoft.com/office/drawing/2014/main" id="{A4E567D9-36BC-5D9F-D8B2-52B680C90F23}"/>
              </a:ext>
            </a:extLst>
          </p:cNvPr>
          <p:cNvSpPr/>
          <p:nvPr/>
        </p:nvSpPr>
        <p:spPr>
          <a:xfrm>
            <a:off x="3464335" y="2104410"/>
            <a:ext cx="1628775" cy="1514475"/>
          </a:xfrm>
          <a:prstGeom prst="flowChartConnector">
            <a:avLst/>
          </a:prstGeom>
          <a:solidFill>
            <a:srgbClr val="FFFFFF">
              <a:lumMod val="50000"/>
            </a:srgbClr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10" name="Image 9" descr="Une image contenant Rubik's Cube, cube, Casse-tête mécanique, puzzle">
            <a:extLst>
              <a:ext uri="{FF2B5EF4-FFF2-40B4-BE49-F238E27FC236}">
                <a16:creationId xmlns:a16="http://schemas.microsoft.com/office/drawing/2014/main" id="{67CC7683-597B-C32E-038A-1CE5434E7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53265" y="4086971"/>
            <a:ext cx="1509314" cy="603726"/>
          </a:xfrm>
          <a:prstGeom prst="rect">
            <a:avLst/>
          </a:prstGeom>
          <a:noFill/>
        </p:spPr>
      </p:pic>
      <p:pic>
        <p:nvPicPr>
          <p:cNvPr id="11" name="Image 10" descr="Une image contenant Graphique, Police, logo, cercle&#10;&#10;Description générée automatiquement">
            <a:extLst>
              <a:ext uri="{FF2B5EF4-FFF2-40B4-BE49-F238E27FC236}">
                <a16:creationId xmlns:a16="http://schemas.microsoft.com/office/drawing/2014/main" id="{06675A49-475C-B1ED-C261-808CCF911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68858" y="3974858"/>
            <a:ext cx="1275833" cy="686520"/>
          </a:xfrm>
          <a:prstGeom prst="rect">
            <a:avLst/>
          </a:prstGeom>
          <a:noFill/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68C8545B-D9E9-86C5-CD1A-305A86658AF7}"/>
              </a:ext>
            </a:extLst>
          </p:cNvPr>
          <p:cNvGrpSpPr/>
          <p:nvPr/>
        </p:nvGrpSpPr>
        <p:grpSpPr>
          <a:xfrm>
            <a:off x="6722950" y="2084440"/>
            <a:ext cx="1629553" cy="1539180"/>
            <a:chOff x="5381898" y="2647406"/>
            <a:chExt cx="1680754" cy="1584960"/>
          </a:xfrm>
        </p:grpSpPr>
        <p:sp>
          <p:nvSpPr>
            <p:cNvPr id="13" name="Organigramme : Connecteur 12">
              <a:extLst>
                <a:ext uri="{FF2B5EF4-FFF2-40B4-BE49-F238E27FC236}">
                  <a16:creationId xmlns:a16="http://schemas.microsoft.com/office/drawing/2014/main" id="{1ADE24EE-48C7-938C-AD42-3AB197E2DFB7}"/>
                </a:ext>
              </a:extLst>
            </p:cNvPr>
            <p:cNvSpPr/>
            <p:nvPr/>
          </p:nvSpPr>
          <p:spPr>
            <a:xfrm>
              <a:off x="5381898" y="2647406"/>
              <a:ext cx="1680754" cy="1584960"/>
            </a:xfrm>
            <a:prstGeom prst="flowChartConnector">
              <a:avLst/>
            </a:prstGeom>
            <a:solidFill>
              <a:srgbClr val="FFFFFF">
                <a:lumMod val="50000"/>
              </a:srgbClr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/>
                <a:ea typeface="+mn-ea"/>
                <a:cs typeface="+mn-cs"/>
              </a:endParaRPr>
            </a:p>
          </p:txBody>
        </p:sp>
        <p:pic>
          <p:nvPicPr>
            <p:cNvPr id="14" name="Image 13" descr="Une image contenant jaune&#10;&#10;Description générée automatiquement">
              <a:extLst>
                <a:ext uri="{FF2B5EF4-FFF2-40B4-BE49-F238E27FC236}">
                  <a16:creationId xmlns:a16="http://schemas.microsoft.com/office/drawing/2014/main" id="{EDC53DCB-CBD3-837B-0FA6-05C67211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698896" y="2908663"/>
              <a:ext cx="1193051" cy="1099976"/>
            </a:xfrm>
            <a:prstGeom prst="rect">
              <a:avLst/>
            </a:prstGeom>
          </p:spPr>
        </p:pic>
      </p:grpSp>
      <p:pic>
        <p:nvPicPr>
          <p:cNvPr id="15" name="Image 14" descr="Une image contenant Graphique, capture d’écran, symbole, logo&#10;&#10;Description générée automatiquement">
            <a:extLst>
              <a:ext uri="{FF2B5EF4-FFF2-40B4-BE49-F238E27FC236}">
                <a16:creationId xmlns:a16="http://schemas.microsoft.com/office/drawing/2014/main" id="{2F6D762C-446D-4000-E371-663AC7FF67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842554" y="2358644"/>
            <a:ext cx="966035" cy="998274"/>
          </a:xfrm>
          <a:prstGeom prst="rect">
            <a:avLst/>
          </a:prstGeom>
        </p:spPr>
      </p:pic>
      <p:pic>
        <p:nvPicPr>
          <p:cNvPr id="16" name="Image 15" descr="Une image contenant logo, Graphique, Police, cercle">
            <a:extLst>
              <a:ext uri="{FF2B5EF4-FFF2-40B4-BE49-F238E27FC236}">
                <a16:creationId xmlns:a16="http://schemas.microsoft.com/office/drawing/2014/main" id="{A65DEC3B-2D5D-6591-E5CE-632A360A11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909621" y="4973360"/>
            <a:ext cx="767798" cy="767798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F9D705B6-67E7-2B3A-C850-04270A6B488E}"/>
              </a:ext>
            </a:extLst>
          </p:cNvPr>
          <p:cNvCxnSpPr/>
          <p:nvPr/>
        </p:nvCxnSpPr>
        <p:spPr>
          <a:xfrm>
            <a:off x="3581400" y="1323975"/>
            <a:ext cx="4657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 descr="Une image contenant dessin humoristique, clipart, silhouette">
            <a:extLst>
              <a:ext uri="{FF2B5EF4-FFF2-40B4-BE49-F238E27FC236}">
                <a16:creationId xmlns:a16="http://schemas.microsoft.com/office/drawing/2014/main" id="{026FFD55-E7AB-BF63-1253-334229B248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930996" y="3886808"/>
            <a:ext cx="1333454" cy="786974"/>
          </a:xfrm>
          <a:prstGeom prst="rect">
            <a:avLst/>
          </a:prstGeom>
          <a:noFill/>
        </p:spPr>
      </p:pic>
      <p:pic>
        <p:nvPicPr>
          <p:cNvPr id="19" name="Image 18" descr="Une image contenant Graphique, logo, graphisme, Police">
            <a:extLst>
              <a:ext uri="{FF2B5EF4-FFF2-40B4-BE49-F238E27FC236}">
                <a16:creationId xmlns:a16="http://schemas.microsoft.com/office/drawing/2014/main" id="{2F352F8E-F464-6606-38F3-9E5F289783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136186" y="5226557"/>
            <a:ext cx="1543050" cy="308610"/>
          </a:xfrm>
          <a:prstGeom prst="rect">
            <a:avLst/>
          </a:prstGeom>
          <a:noFill/>
        </p:spPr>
      </p:pic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5C148A5F-C769-C577-4014-4B513F877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F30F6-4761-48D7-AD27-277B8943BC9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43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FAB5BA-9071-1AD4-B5D1-16C667B54CB9}"/>
              </a:ext>
            </a:extLst>
          </p:cNvPr>
          <p:cNvSpPr txBox="1"/>
          <p:nvPr/>
        </p:nvSpPr>
        <p:spPr>
          <a:xfrm>
            <a:off x="454467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1. EDA : Analyse exploratoire des données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AD790D9B-DB43-4788-C323-A8D4B0829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458" y="821937"/>
            <a:ext cx="2659322" cy="2054327"/>
          </a:xfrm>
          <a:prstGeom prst="rect">
            <a:avLst/>
          </a:prstGeom>
        </p:spPr>
      </p:pic>
      <p:pic>
        <p:nvPicPr>
          <p:cNvPr id="13" name="Image 12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3899C9CB-4606-1F65-8C97-8A2992D4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19" y="4504914"/>
            <a:ext cx="3703320" cy="1509103"/>
          </a:xfrm>
          <a:prstGeom prst="rect">
            <a:avLst/>
          </a:prstGeom>
        </p:spPr>
      </p:pic>
      <p:pic>
        <p:nvPicPr>
          <p:cNvPr id="9" name="Image 8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C175F859-C7EF-466A-CDBD-085907B8C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759" y="3028335"/>
            <a:ext cx="3703320" cy="1279383"/>
          </a:xfrm>
          <a:prstGeom prst="rect">
            <a:avLst/>
          </a:prstGeom>
        </p:spPr>
      </p:pic>
      <p:pic>
        <p:nvPicPr>
          <p:cNvPr id="14" name="Image 13" descr="Une image contenant texte, capture d’écran, Rectangle, diagramme">
            <a:extLst>
              <a:ext uri="{FF2B5EF4-FFF2-40B4-BE49-F238E27FC236}">
                <a16:creationId xmlns:a16="http://schemas.microsoft.com/office/drawing/2014/main" id="{65C47493-B6ED-6F9F-024F-BAEC62067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329" y="929232"/>
            <a:ext cx="3975530" cy="1784471"/>
          </a:xfrm>
          <a:prstGeom prst="rect">
            <a:avLst/>
          </a:prstGeom>
        </p:spPr>
      </p:pic>
      <p:pic>
        <p:nvPicPr>
          <p:cNvPr id="15" name="Image 14" descr="Une image contenant diagramme, cercle, capture d’écran, Graphique">
            <a:extLst>
              <a:ext uri="{FF2B5EF4-FFF2-40B4-BE49-F238E27FC236}">
                <a16:creationId xmlns:a16="http://schemas.microsoft.com/office/drawing/2014/main" id="{B83C142B-FED2-46A2-0C36-C0844FDBF0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109" y="3128632"/>
            <a:ext cx="3392129" cy="2687202"/>
          </a:xfrm>
          <a:prstGeom prst="rect">
            <a:avLst/>
          </a:prstGeom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C0F95CDA-C0F0-5C55-231D-65CAAEC4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F30F6-4761-48D7-AD27-277B8943BC9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67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66D944E-B3B8-D4EA-87F7-EFD16AC0561E}"/>
              </a:ext>
            </a:extLst>
          </p:cNvPr>
          <p:cNvSpPr txBox="1"/>
          <p:nvPr/>
        </p:nvSpPr>
        <p:spPr>
          <a:xfrm>
            <a:off x="956187" y="473279"/>
            <a:ext cx="6162368" cy="568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1.1 Analyse descriptive</a:t>
            </a:r>
          </a:p>
        </p:txBody>
      </p:sp>
      <p:pic>
        <p:nvPicPr>
          <p:cNvPr id="7" name="Image 6" descr="Une image contenant diagramme, Tracé, ligne">
            <a:extLst>
              <a:ext uri="{FF2B5EF4-FFF2-40B4-BE49-F238E27FC236}">
                <a16:creationId xmlns:a16="http://schemas.microsoft.com/office/drawing/2014/main" id="{A8FC85D1-2EF3-6796-7CA3-1ED52951F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297" y="609600"/>
            <a:ext cx="4345858" cy="4345858"/>
          </a:xfrm>
          <a:prstGeom prst="rect">
            <a:avLst/>
          </a:prstGeom>
        </p:spPr>
      </p:pic>
      <p:pic>
        <p:nvPicPr>
          <p:cNvPr id="3" name="Image 2" descr="Une image contenant texte, Police, blanc, capture d’écran&#10;&#10;Description générée automatiquement">
            <a:extLst>
              <a:ext uri="{FF2B5EF4-FFF2-40B4-BE49-F238E27FC236}">
                <a16:creationId xmlns:a16="http://schemas.microsoft.com/office/drawing/2014/main" id="{D30E5BAE-25A7-6683-A837-F5C406200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326" y="5394238"/>
            <a:ext cx="5498218" cy="83052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C466F33E-E4DC-928F-F0A5-678305962776}"/>
              </a:ext>
            </a:extLst>
          </p:cNvPr>
          <p:cNvSpPr txBox="1"/>
          <p:nvPr/>
        </p:nvSpPr>
        <p:spPr>
          <a:xfrm>
            <a:off x="6115664" y="5024283"/>
            <a:ext cx="5211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Test de normalité des données : Shapiro-</a:t>
            </a:r>
            <a:r>
              <a:rPr lang="fr-FR" sz="1600" b="1" dirty="0" err="1"/>
              <a:t>Wilk</a:t>
            </a:r>
            <a:endParaRPr lang="fr-FR" sz="1600" b="1" dirty="0"/>
          </a:p>
        </p:txBody>
      </p:sp>
      <p:pic>
        <p:nvPicPr>
          <p:cNvPr id="20" name="Image 19" descr="Une image contenant texte, diagramme, Parallèle, capture d’écran">
            <a:extLst>
              <a:ext uri="{FF2B5EF4-FFF2-40B4-BE49-F238E27FC236}">
                <a16:creationId xmlns:a16="http://schemas.microsoft.com/office/drawing/2014/main" id="{9C4396A5-72C0-2BCF-4078-20D9D0511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66" y="1189703"/>
            <a:ext cx="5209929" cy="5206182"/>
          </a:xfrm>
          <a:prstGeom prst="rect">
            <a:avLst/>
          </a:prstGeom>
        </p:spPr>
      </p:pic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93692BF8-15F8-B198-101C-18DA798A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F30F6-4761-48D7-AD27-277B8943BC9A}" type="slidenum">
              <a:rPr lang="fr-FR" smtClean="0"/>
              <a:t>5</a:t>
            </a:fld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EF5455A-20A1-2512-786F-87CA1655C2CE}"/>
              </a:ext>
            </a:extLst>
          </p:cNvPr>
          <p:cNvSpPr/>
          <p:nvPr/>
        </p:nvSpPr>
        <p:spPr>
          <a:xfrm>
            <a:off x="3467716" y="98323"/>
            <a:ext cx="2815097" cy="1021940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Les faux billets présentent des moyennes supérieures sur les dimensions des hauteurs et des marges</a:t>
            </a:r>
          </a:p>
        </p:txBody>
      </p:sp>
    </p:spTree>
    <p:extLst>
      <p:ext uri="{BB962C8B-B14F-4D97-AF65-F5344CB8AC3E}">
        <p14:creationId xmlns:p14="http://schemas.microsoft.com/office/powerpoint/2010/main" val="963782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66D944E-B3B8-D4EA-87F7-EFD16AC0561E}"/>
              </a:ext>
            </a:extLst>
          </p:cNvPr>
          <p:cNvSpPr txBox="1"/>
          <p:nvPr/>
        </p:nvSpPr>
        <p:spPr>
          <a:xfrm>
            <a:off x="946355" y="542105"/>
            <a:ext cx="3999272" cy="391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1.1 Analyse descriptive</a:t>
            </a:r>
          </a:p>
        </p:txBody>
      </p:sp>
      <p:pic>
        <p:nvPicPr>
          <p:cNvPr id="5" name="Image 4" descr="Une image contenant texte, capture d’écran, nombre&#10;&#10;Description générée automatiquement">
            <a:extLst>
              <a:ext uri="{FF2B5EF4-FFF2-40B4-BE49-F238E27FC236}">
                <a16:creationId xmlns:a16="http://schemas.microsoft.com/office/drawing/2014/main" id="{AA2D8B67-E4BD-11D4-9934-5C43481AA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28" y="1570892"/>
            <a:ext cx="5409947" cy="4575881"/>
          </a:xfrm>
          <a:prstGeom prst="rect">
            <a:avLst/>
          </a:prstGeom>
        </p:spPr>
      </p:pic>
      <p:pic>
        <p:nvPicPr>
          <p:cNvPr id="8" name="Image 7" descr="Une image contenant diagramme, texte, dessin, origami">
            <a:extLst>
              <a:ext uri="{FF2B5EF4-FFF2-40B4-BE49-F238E27FC236}">
                <a16:creationId xmlns:a16="http://schemas.microsoft.com/office/drawing/2014/main" id="{BF099D7A-9325-BF27-988C-A360925A8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4" y="1355549"/>
            <a:ext cx="5041430" cy="4724540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74D75E9-D95D-A13B-7FB4-13B4967A6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F30F6-4761-48D7-AD27-277B8943BC9A}" type="slidenum">
              <a:rPr lang="fr-FR" smtClean="0"/>
              <a:t>6</a:t>
            </a:fld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5D8220D-AB5B-2D67-980E-C0D6DB20F365}"/>
              </a:ext>
            </a:extLst>
          </p:cNvPr>
          <p:cNvSpPr/>
          <p:nvPr/>
        </p:nvSpPr>
        <p:spPr>
          <a:xfrm>
            <a:off x="2989006" y="4984954"/>
            <a:ext cx="1209368" cy="11503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CDCFAEF-A322-1A06-CADD-B2B42409E272}"/>
              </a:ext>
            </a:extLst>
          </p:cNvPr>
          <p:cNvSpPr/>
          <p:nvPr/>
        </p:nvSpPr>
        <p:spPr>
          <a:xfrm>
            <a:off x="6853084" y="4788310"/>
            <a:ext cx="698090" cy="6882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325D928-5EBE-4966-FFFA-C95DC64CC336}"/>
              </a:ext>
            </a:extLst>
          </p:cNvPr>
          <p:cNvSpPr/>
          <p:nvPr/>
        </p:nvSpPr>
        <p:spPr>
          <a:xfrm>
            <a:off x="6887496" y="3731342"/>
            <a:ext cx="698090" cy="6882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DF81192-55E9-0F7A-20A8-D515719F4108}"/>
              </a:ext>
            </a:extLst>
          </p:cNvPr>
          <p:cNvSpPr/>
          <p:nvPr/>
        </p:nvSpPr>
        <p:spPr>
          <a:xfrm>
            <a:off x="9055509" y="4748981"/>
            <a:ext cx="698090" cy="6882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706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66D944E-B3B8-D4EA-87F7-EFD16AC0561E}"/>
              </a:ext>
            </a:extLst>
          </p:cNvPr>
          <p:cNvSpPr txBox="1"/>
          <p:nvPr/>
        </p:nvSpPr>
        <p:spPr>
          <a:xfrm>
            <a:off x="415412" y="355292"/>
            <a:ext cx="8423788" cy="657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1"/>
            <a:r>
              <a:rPr lang="fr-FR" sz="2000" dirty="0">
                <a:solidFill>
                  <a:srgbClr val="08D3E8"/>
                </a:solidFill>
              </a:rPr>
              <a:t>1.2 – Gestion des valeurs manquantes : Inférer par régression linéaire</a:t>
            </a:r>
          </a:p>
        </p:txBody>
      </p:sp>
      <p:pic>
        <p:nvPicPr>
          <p:cNvPr id="2" name="Image 1" descr="Une image contenant Rectangle, capture d’écran, conception">
            <a:extLst>
              <a:ext uri="{FF2B5EF4-FFF2-40B4-BE49-F238E27FC236}">
                <a16:creationId xmlns:a16="http://schemas.microsoft.com/office/drawing/2014/main" id="{59510138-6558-D264-DFA4-E108CE94B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97" y="1341719"/>
            <a:ext cx="5614218" cy="254043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EA8A839-6AAC-8542-DD34-ACE2E94D6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174" y="4069574"/>
            <a:ext cx="6717897" cy="206575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FC56543-ABAD-101E-6195-55D3752F4FA0}"/>
              </a:ext>
            </a:extLst>
          </p:cNvPr>
          <p:cNvSpPr txBox="1"/>
          <p:nvPr/>
        </p:nvSpPr>
        <p:spPr>
          <a:xfrm>
            <a:off x="657533" y="1727408"/>
            <a:ext cx="3303638" cy="1030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400" b="1" dirty="0">
                <a:solidFill>
                  <a:schemeClr val="accent2"/>
                </a:solidFill>
              </a:rPr>
              <a:t>37 valeurs manquantes au total 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accent2"/>
                </a:solidFill>
              </a:rPr>
              <a:t>29 NaN dans les vrais billets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accent2"/>
                </a:solidFill>
              </a:rPr>
              <a:t>8 Nan dans les faux billets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1672E938-E83E-8D98-E450-C12EFE78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F30F6-4761-48D7-AD27-277B8943BC9A}" type="slidenum">
              <a:rPr lang="fr-FR" smtClean="0"/>
              <a:t>7</a:t>
            </a:fld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E723936-9E47-15FF-421C-C599F88DEA52}"/>
              </a:ext>
            </a:extLst>
          </p:cNvPr>
          <p:cNvSpPr/>
          <p:nvPr/>
        </p:nvSpPr>
        <p:spPr>
          <a:xfrm>
            <a:off x="7781925" y="1273892"/>
            <a:ext cx="1295400" cy="27456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C6750AF-AEF0-4AF2-75F3-E695557D2A47}"/>
              </a:ext>
            </a:extLst>
          </p:cNvPr>
          <p:cNvSpPr txBox="1"/>
          <p:nvPr/>
        </p:nvSpPr>
        <p:spPr>
          <a:xfrm>
            <a:off x="714376" y="3016046"/>
            <a:ext cx="18192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Variable cible </a:t>
            </a:r>
            <a:r>
              <a:rPr lang="fr-FR" sz="1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: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« margin_low »</a:t>
            </a:r>
          </a:p>
          <a:p>
            <a:endParaRPr lang="fr-FR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Prédicteurs :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« diagonal », « </a:t>
            </a:r>
            <a:r>
              <a:rPr lang="fr-FR" sz="12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height_left</a:t>
            </a:r>
            <a:r>
              <a:rPr lang="fr-F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 »,  « </a:t>
            </a:r>
            <a:r>
              <a:rPr lang="fr-FR" sz="12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height_right</a:t>
            </a:r>
            <a:r>
              <a:rPr lang="fr-F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 », «</a:t>
            </a:r>
            <a:r>
              <a:rPr lang="fr-FR" sz="12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margin_up</a:t>
            </a:r>
            <a:r>
              <a:rPr lang="fr-F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 », « length » </a:t>
            </a:r>
          </a:p>
        </p:txBody>
      </p:sp>
    </p:spTree>
    <p:extLst>
      <p:ext uri="{BB962C8B-B14F-4D97-AF65-F5344CB8AC3E}">
        <p14:creationId xmlns:p14="http://schemas.microsoft.com/office/powerpoint/2010/main" val="211595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texte, diagramme, Tracé">
            <a:extLst>
              <a:ext uri="{FF2B5EF4-FFF2-40B4-BE49-F238E27FC236}">
                <a16:creationId xmlns:a16="http://schemas.microsoft.com/office/drawing/2014/main" id="{37A7117B-6368-5ED9-83D4-D8059578C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0" y="1258530"/>
            <a:ext cx="3722403" cy="2469960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54A55633-64BB-3994-6737-EA045BF19A3C}"/>
              </a:ext>
            </a:extLst>
          </p:cNvPr>
          <p:cNvSpPr txBox="1"/>
          <p:nvPr/>
        </p:nvSpPr>
        <p:spPr>
          <a:xfrm>
            <a:off x="442451" y="835741"/>
            <a:ext cx="3362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Observation de la linéarité entre les variables 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53F267BE-F89B-3C39-C3A5-14FA801FC7DE}"/>
              </a:ext>
            </a:extLst>
          </p:cNvPr>
          <p:cNvSpPr/>
          <p:nvPr/>
        </p:nvSpPr>
        <p:spPr>
          <a:xfrm>
            <a:off x="1592826" y="2467898"/>
            <a:ext cx="1435509" cy="13371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9AA094A-8DB1-DD47-FE6E-6EFFFFA72B8E}"/>
              </a:ext>
            </a:extLst>
          </p:cNvPr>
          <p:cNvSpPr txBox="1"/>
          <p:nvPr/>
        </p:nvSpPr>
        <p:spPr>
          <a:xfrm>
            <a:off x="0" y="243143"/>
            <a:ext cx="8423788" cy="442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1"/>
            <a:r>
              <a:rPr lang="fr-FR" dirty="0">
                <a:solidFill>
                  <a:schemeClr val="accent4"/>
                </a:solidFill>
                <a:latin typeface="Abadi Extra Light" panose="020B0204020104020204" pitchFamily="34" charset="0"/>
              </a:rPr>
              <a:t>1.2.1 – Choix du modèle : Optimisation &amp; Performances</a:t>
            </a:r>
          </a:p>
        </p:txBody>
      </p:sp>
      <p:sp>
        <p:nvSpPr>
          <p:cNvPr id="44" name="Espace réservé du numéro de diapositive 43">
            <a:extLst>
              <a:ext uri="{FF2B5EF4-FFF2-40B4-BE49-F238E27FC236}">
                <a16:creationId xmlns:a16="http://schemas.microsoft.com/office/drawing/2014/main" id="{CFBE60BE-8F65-5762-9395-BFC5A771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F30F6-4761-48D7-AD27-277B8943BC9A}" type="slidenum">
              <a:rPr lang="fr-FR" smtClean="0"/>
              <a:t>8</a:t>
            </a:fld>
            <a:endParaRPr lang="fr-FR"/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8C9DFA37-9D05-990E-7048-0DFF224B4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334" y="3192311"/>
            <a:ext cx="3819016" cy="2377878"/>
          </a:xfrm>
          <a:prstGeom prst="rect">
            <a:avLst/>
          </a:prstGeom>
        </p:spPr>
      </p:pic>
      <p:grpSp>
        <p:nvGrpSpPr>
          <p:cNvPr id="74" name="Groupe 73">
            <a:extLst>
              <a:ext uri="{FF2B5EF4-FFF2-40B4-BE49-F238E27FC236}">
                <a16:creationId xmlns:a16="http://schemas.microsoft.com/office/drawing/2014/main" id="{35E61F2E-A4AA-B0F4-64EF-7BA9826393B6}"/>
              </a:ext>
            </a:extLst>
          </p:cNvPr>
          <p:cNvGrpSpPr/>
          <p:nvPr/>
        </p:nvGrpSpPr>
        <p:grpSpPr>
          <a:xfrm>
            <a:off x="4385187" y="1091381"/>
            <a:ext cx="6563032" cy="1961536"/>
            <a:chOff x="521110" y="4493342"/>
            <a:chExt cx="6563032" cy="196153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3E6500E-855A-C360-C445-58DC379F71CB}"/>
                </a:ext>
              </a:extLst>
            </p:cNvPr>
            <p:cNvSpPr/>
            <p:nvPr/>
          </p:nvSpPr>
          <p:spPr>
            <a:xfrm>
              <a:off x="521110" y="4493342"/>
              <a:ext cx="1976284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margin_low ~ length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CE8122D-E5C3-FDD8-F44E-156FF2224ADF}"/>
                </a:ext>
              </a:extLst>
            </p:cNvPr>
            <p:cNvSpPr/>
            <p:nvPr/>
          </p:nvSpPr>
          <p:spPr>
            <a:xfrm>
              <a:off x="2816942" y="4498258"/>
              <a:ext cx="1976284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margin_low ~ height_right + height_left + margin_up + length</a:t>
              </a:r>
              <a:endParaRPr lang="fr-FR" sz="12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1597943-8315-AD24-DD4B-31C716FFDD33}"/>
                </a:ext>
              </a:extLst>
            </p:cNvPr>
            <p:cNvSpPr/>
            <p:nvPr/>
          </p:nvSpPr>
          <p:spPr>
            <a:xfrm>
              <a:off x="5107858" y="4508089"/>
              <a:ext cx="1976284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margin_low ~ </a:t>
              </a:r>
              <a:r>
                <a:rPr lang="en-US" sz="1200" dirty="0" err="1"/>
                <a:t>diagonal+height_right</a:t>
              </a:r>
              <a:r>
                <a:rPr lang="en-US" sz="1200" dirty="0"/>
                <a:t> + height_left + margin_up + length</a:t>
              </a:r>
              <a:endParaRPr lang="fr-FR" sz="1200" dirty="0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48D14C73-B6C0-2097-A10B-5BE136F76C0D}"/>
                </a:ext>
              </a:extLst>
            </p:cNvPr>
            <p:cNvSpPr/>
            <p:nvPr/>
          </p:nvSpPr>
          <p:spPr>
            <a:xfrm>
              <a:off x="5427406" y="5594555"/>
              <a:ext cx="1347019" cy="7964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R² : 47.2%</a:t>
              </a:r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2B75D4CF-8DDD-ACB8-CD37-111F0AB6D153}"/>
                </a:ext>
              </a:extLst>
            </p:cNvPr>
            <p:cNvSpPr/>
            <p:nvPr/>
          </p:nvSpPr>
          <p:spPr>
            <a:xfrm>
              <a:off x="3200400" y="5658465"/>
              <a:ext cx="1347019" cy="7964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R² : 46.7%</a:t>
              </a: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A1A760C4-9A5F-1775-89BF-134318EB7156}"/>
                </a:ext>
              </a:extLst>
            </p:cNvPr>
            <p:cNvSpPr/>
            <p:nvPr/>
          </p:nvSpPr>
          <p:spPr>
            <a:xfrm>
              <a:off x="929148" y="5638800"/>
              <a:ext cx="1347019" cy="7964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R² : 46.87%</a:t>
              </a:r>
            </a:p>
          </p:txBody>
        </p: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393C3153-9B2F-824F-5EF2-C22694EBA920}"/>
                </a:ext>
              </a:extLst>
            </p:cNvPr>
            <p:cNvCxnSpPr/>
            <p:nvPr/>
          </p:nvCxnSpPr>
          <p:spPr>
            <a:xfrm>
              <a:off x="3864077" y="5132439"/>
              <a:ext cx="0" cy="5899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627BCF12-1456-8F9A-861A-4D435F400317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>
              <a:off x="6096000" y="5422489"/>
              <a:ext cx="0" cy="2900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0CB3646C-955D-25AC-60A0-27E17B809C53}"/>
                </a:ext>
              </a:extLst>
            </p:cNvPr>
            <p:cNvCxnSpPr/>
            <p:nvPr/>
          </p:nvCxnSpPr>
          <p:spPr>
            <a:xfrm>
              <a:off x="1592826" y="5142272"/>
              <a:ext cx="0" cy="5899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0760DF20-6A2D-C19D-29D4-6207E7AF2F9B}"/>
              </a:ext>
            </a:extLst>
          </p:cNvPr>
          <p:cNvCxnSpPr>
            <a:cxnSpLocks/>
            <a:stCxn id="63" idx="3"/>
          </p:cNvCxnSpPr>
          <p:nvPr/>
        </p:nvCxnSpPr>
        <p:spPr>
          <a:xfrm flipH="1">
            <a:off x="7895303" y="2872375"/>
            <a:ext cx="1593446" cy="529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Accolade fermante 77">
            <a:extLst>
              <a:ext uri="{FF2B5EF4-FFF2-40B4-BE49-F238E27FC236}">
                <a16:creationId xmlns:a16="http://schemas.microsoft.com/office/drawing/2014/main" id="{4FDB1797-4B04-D7B2-CA39-83247F6B6269}"/>
              </a:ext>
            </a:extLst>
          </p:cNvPr>
          <p:cNvSpPr/>
          <p:nvPr/>
        </p:nvSpPr>
        <p:spPr>
          <a:xfrm>
            <a:off x="7655568" y="3429406"/>
            <a:ext cx="97126" cy="20972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69571A72-538B-B553-36FE-95933529146C}"/>
              </a:ext>
            </a:extLst>
          </p:cNvPr>
          <p:cNvSpPr txBox="1"/>
          <p:nvPr/>
        </p:nvSpPr>
        <p:spPr>
          <a:xfrm>
            <a:off x="8347501" y="3272518"/>
            <a:ext cx="3500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Qualité de prévision assez médiocre : 47.2% de variance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Très proche de zéro =&gt; modèle significatif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Toutes les variables sont significatives &lt; 5%</a:t>
            </a:r>
          </a:p>
          <a:p>
            <a:endParaRPr lang="fr-FR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Problème de colinéarité potentiel écarté par le calcul des 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VIFs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 de chaque variable &lt; 10</a:t>
            </a:r>
          </a:p>
        </p:txBody>
      </p:sp>
      <p:pic>
        <p:nvPicPr>
          <p:cNvPr id="83" name="Image 82">
            <a:extLst>
              <a:ext uri="{FF2B5EF4-FFF2-40B4-BE49-F238E27FC236}">
                <a16:creationId xmlns:a16="http://schemas.microsoft.com/office/drawing/2014/main" id="{E59BE51B-3CCC-22C8-23DD-9543361DB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875" y="5502387"/>
            <a:ext cx="3909024" cy="666875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50EC4E6C-6465-0989-5491-276D6ECE6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853" y="5122606"/>
            <a:ext cx="1752227" cy="1197432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E246FC8B-8483-E8BE-A3BC-8C9313440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46" y="4045828"/>
            <a:ext cx="2610956" cy="937571"/>
          </a:xfrm>
          <a:prstGeom prst="rect">
            <a:avLst/>
          </a:prstGeom>
        </p:spPr>
      </p:pic>
      <p:sp>
        <p:nvSpPr>
          <p:cNvPr id="97" name="ZoneTexte 96">
            <a:extLst>
              <a:ext uri="{FF2B5EF4-FFF2-40B4-BE49-F238E27FC236}">
                <a16:creationId xmlns:a16="http://schemas.microsoft.com/office/drawing/2014/main" id="{D658EE18-5D57-B4FA-59CC-12086B121A89}"/>
              </a:ext>
            </a:extLst>
          </p:cNvPr>
          <p:cNvSpPr txBox="1"/>
          <p:nvPr/>
        </p:nvSpPr>
        <p:spPr>
          <a:xfrm>
            <a:off x="9075174" y="530942"/>
            <a:ext cx="184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>
                <a:solidFill>
                  <a:schemeClr val="accent2"/>
                </a:solidFill>
              </a:rPr>
              <a:t>Modèle n°3, </a:t>
            </a:r>
          </a:p>
          <a:p>
            <a:pPr algn="ctr"/>
            <a:r>
              <a:rPr lang="fr-FR" sz="1200" i="1" dirty="0">
                <a:solidFill>
                  <a:schemeClr val="accent2"/>
                </a:solidFill>
              </a:rPr>
              <a:t>meilleure performance</a:t>
            </a:r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D8E4674A-474B-C679-3363-70D0BE4C83AF}"/>
              </a:ext>
            </a:extLst>
          </p:cNvPr>
          <p:cNvSpPr/>
          <p:nvPr/>
        </p:nvSpPr>
        <p:spPr>
          <a:xfrm>
            <a:off x="6204155" y="4434349"/>
            <a:ext cx="540774" cy="11503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004B2EDA-8F9E-A240-0C1A-3ED70F55498B}"/>
              </a:ext>
            </a:extLst>
          </p:cNvPr>
          <p:cNvCxnSpPr>
            <a:cxnSpLocks/>
          </p:cNvCxnSpPr>
          <p:nvPr/>
        </p:nvCxnSpPr>
        <p:spPr>
          <a:xfrm flipH="1">
            <a:off x="6744929" y="4352925"/>
            <a:ext cx="1637071" cy="396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571AE95D-86E2-CA5C-6DF8-68ECEA8BE08D}"/>
              </a:ext>
            </a:extLst>
          </p:cNvPr>
          <p:cNvCxnSpPr>
            <a:cxnSpLocks/>
          </p:cNvCxnSpPr>
          <p:nvPr/>
        </p:nvCxnSpPr>
        <p:spPr>
          <a:xfrm flipH="1">
            <a:off x="7747819" y="4791075"/>
            <a:ext cx="662756" cy="1216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>
            <a:extLst>
              <a:ext uri="{FF2B5EF4-FFF2-40B4-BE49-F238E27FC236}">
                <a16:creationId xmlns:a16="http://schemas.microsoft.com/office/drawing/2014/main" id="{49CCB5B8-5BFE-2518-BB41-71A7C1C6D1E8}"/>
              </a:ext>
            </a:extLst>
          </p:cNvPr>
          <p:cNvCxnSpPr>
            <a:cxnSpLocks/>
          </p:cNvCxnSpPr>
          <p:nvPr/>
        </p:nvCxnSpPr>
        <p:spPr>
          <a:xfrm flipH="1" flipV="1">
            <a:off x="7678994" y="3864077"/>
            <a:ext cx="664906" cy="88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99369CDD-D58A-F799-5BEF-57D903B2963D}"/>
              </a:ext>
            </a:extLst>
          </p:cNvPr>
          <p:cNvCxnSpPr>
            <a:cxnSpLocks/>
          </p:cNvCxnSpPr>
          <p:nvPr/>
        </p:nvCxnSpPr>
        <p:spPr>
          <a:xfrm flipV="1">
            <a:off x="3352800" y="5683045"/>
            <a:ext cx="4011561" cy="3653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ZoneTexte 111">
            <a:extLst>
              <a:ext uri="{FF2B5EF4-FFF2-40B4-BE49-F238E27FC236}">
                <a16:creationId xmlns:a16="http://schemas.microsoft.com/office/drawing/2014/main" id="{94E97D86-63E9-5D02-0549-E65DD5BC4440}"/>
              </a:ext>
            </a:extLst>
          </p:cNvPr>
          <p:cNvSpPr txBox="1"/>
          <p:nvPr/>
        </p:nvSpPr>
        <p:spPr>
          <a:xfrm>
            <a:off x="733425" y="5702710"/>
            <a:ext cx="2962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dirty="0">
                <a:solidFill>
                  <a:schemeClr val="accent1"/>
                </a:solidFill>
              </a:rPr>
              <a:t>Test </a:t>
            </a:r>
            <a:r>
              <a:rPr lang="fr-FR" sz="1200" dirty="0" err="1">
                <a:solidFill>
                  <a:schemeClr val="accent1"/>
                </a:solidFill>
              </a:rPr>
              <a:t>Durbin_Watson</a:t>
            </a:r>
            <a:r>
              <a:rPr lang="fr-FR" sz="1200" dirty="0">
                <a:solidFill>
                  <a:schemeClr val="accent1"/>
                </a:solidFill>
              </a:rPr>
              <a:t> : pas d’autocorrélation des résidus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F5A29E6F-4278-D737-1723-BB02D099AD13}"/>
              </a:ext>
            </a:extLst>
          </p:cNvPr>
          <p:cNvSpPr txBox="1"/>
          <p:nvPr/>
        </p:nvSpPr>
        <p:spPr>
          <a:xfrm>
            <a:off x="4458927" y="703008"/>
            <a:ext cx="1868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/>
              <a:t>Modèle n°1</a:t>
            </a: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0D8EC6BC-607D-AD75-7DC1-E84D41D8EA13}"/>
              </a:ext>
            </a:extLst>
          </p:cNvPr>
          <p:cNvSpPr txBox="1"/>
          <p:nvPr/>
        </p:nvSpPr>
        <p:spPr>
          <a:xfrm>
            <a:off x="6661354" y="693175"/>
            <a:ext cx="1868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/>
              <a:t>Modèle n°2</a:t>
            </a:r>
          </a:p>
        </p:txBody>
      </p:sp>
      <p:sp>
        <p:nvSpPr>
          <p:cNvPr id="126" name="Flèche : droite 125">
            <a:extLst>
              <a:ext uri="{FF2B5EF4-FFF2-40B4-BE49-F238E27FC236}">
                <a16:creationId xmlns:a16="http://schemas.microsoft.com/office/drawing/2014/main" id="{053B4AF5-6AB5-D080-FE36-CA6F01E48FFD}"/>
              </a:ext>
            </a:extLst>
          </p:cNvPr>
          <p:cNvSpPr/>
          <p:nvPr/>
        </p:nvSpPr>
        <p:spPr>
          <a:xfrm>
            <a:off x="6371304" y="2418736"/>
            <a:ext cx="540774" cy="363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Flèche : droite 126">
            <a:extLst>
              <a:ext uri="{FF2B5EF4-FFF2-40B4-BE49-F238E27FC236}">
                <a16:creationId xmlns:a16="http://schemas.microsoft.com/office/drawing/2014/main" id="{3624EB31-E948-6F1F-DFBF-249ECD1EA36E}"/>
              </a:ext>
            </a:extLst>
          </p:cNvPr>
          <p:cNvSpPr/>
          <p:nvPr/>
        </p:nvSpPr>
        <p:spPr>
          <a:xfrm>
            <a:off x="8608143" y="2443317"/>
            <a:ext cx="540774" cy="36379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FADDD596-0CF5-656E-0371-704A38F2AD62}"/>
              </a:ext>
            </a:extLst>
          </p:cNvPr>
          <p:cNvSpPr txBox="1"/>
          <p:nvPr/>
        </p:nvSpPr>
        <p:spPr>
          <a:xfrm>
            <a:off x="685801" y="5169310"/>
            <a:ext cx="3048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dirty="0">
                <a:solidFill>
                  <a:schemeClr val="accent1"/>
                </a:solidFill>
              </a:rPr>
              <a:t>Moyenne de l’erreur quadratique (MSE) est proche de 0 (exclusion d’</a:t>
            </a:r>
            <a:r>
              <a:rPr lang="fr-FR" sz="1200" dirty="0" err="1">
                <a:solidFill>
                  <a:schemeClr val="accent1"/>
                </a:solidFill>
              </a:rPr>
              <a:t>overfitting</a:t>
            </a:r>
            <a:r>
              <a:rPr lang="fr-FR" sz="1200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82E0E5A0-6CBF-026C-3082-73A526EFEC36}"/>
              </a:ext>
            </a:extLst>
          </p:cNvPr>
          <p:cNvCxnSpPr/>
          <p:nvPr/>
        </p:nvCxnSpPr>
        <p:spPr>
          <a:xfrm flipH="1" flipV="1">
            <a:off x="1762125" y="4695825"/>
            <a:ext cx="238125" cy="41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19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E7CCF87A-9744-DD2D-6377-E696E26E0F3C}"/>
              </a:ext>
            </a:extLst>
          </p:cNvPr>
          <p:cNvSpPr txBox="1"/>
          <p:nvPr/>
        </p:nvSpPr>
        <p:spPr>
          <a:xfrm>
            <a:off x="224193" y="196645"/>
            <a:ext cx="7100839" cy="540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1.2.2 Analyse des résidus : Vérification des hypothèses </a:t>
            </a:r>
          </a:p>
        </p:txBody>
      </p:sp>
      <p:pic>
        <p:nvPicPr>
          <p:cNvPr id="3" name="Image 2" descr="Une image contenant Tracé, diagramme, capture d’écran, ligne">
            <a:extLst>
              <a:ext uri="{FF2B5EF4-FFF2-40B4-BE49-F238E27FC236}">
                <a16:creationId xmlns:a16="http://schemas.microsoft.com/office/drawing/2014/main" id="{B2674B09-8EF0-FFE8-A883-66B9C03A6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4" r="14496" b="-1"/>
          <a:stretch/>
        </p:blipFill>
        <p:spPr>
          <a:xfrm>
            <a:off x="4191308" y="1019613"/>
            <a:ext cx="3165988" cy="1999427"/>
          </a:xfrm>
          <a:prstGeom prst="rect">
            <a:avLst/>
          </a:prstGeom>
        </p:spPr>
      </p:pic>
      <p:pic>
        <p:nvPicPr>
          <p:cNvPr id="19" name="Image 18" descr="Une image contenant texte, capture d’écran, ligne, diagramme">
            <a:extLst>
              <a:ext uri="{FF2B5EF4-FFF2-40B4-BE49-F238E27FC236}">
                <a16:creationId xmlns:a16="http://schemas.microsoft.com/office/drawing/2014/main" id="{0E7AC38B-62B3-EBF0-F809-1E83B16F12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" r="-2" b="-2"/>
          <a:stretch/>
        </p:blipFill>
        <p:spPr>
          <a:xfrm>
            <a:off x="7673463" y="1012773"/>
            <a:ext cx="3603306" cy="2024473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E903BA99-1C68-4EC5-DF3C-7F66C4C87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CF30F6-4761-48D7-AD27-277B8943BC9A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22" name="Image 21" descr="Une image contenant texte, capture d’écran, Tracé, ligne">
            <a:extLst>
              <a:ext uri="{FF2B5EF4-FFF2-40B4-BE49-F238E27FC236}">
                <a16:creationId xmlns:a16="http://schemas.microsoft.com/office/drawing/2014/main" id="{E164B3E9-83FC-B591-4AA9-FBF367C55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22" y="1009651"/>
            <a:ext cx="3548282" cy="1998748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AD07116E-3F24-0C20-E8F1-FB53BC3C4C2E}"/>
              </a:ext>
            </a:extLst>
          </p:cNvPr>
          <p:cNvSpPr txBox="1"/>
          <p:nvPr/>
        </p:nvSpPr>
        <p:spPr>
          <a:xfrm>
            <a:off x="678426" y="3939049"/>
            <a:ext cx="5614220" cy="70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rgbClr val="C00000"/>
                </a:solidFill>
              </a:rPr>
              <a:t>Hétéroscédasticité confirmée par le test de Breüsch-Pagan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rgbClr val="C00000"/>
                </a:solidFill>
              </a:rPr>
              <a:t>Normalité des données rejetée par le test de Kolmogorov-Smirnov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BA32FDA4-53DE-401F-E246-9D1F53CCA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83" y="5466152"/>
            <a:ext cx="5447575" cy="48750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0F3B6473-ADB9-21ED-1DCA-FC311B223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661" y="5059985"/>
            <a:ext cx="5760050" cy="338538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474CD0D6-8146-EDF3-BCEE-6760FAF37F34}"/>
              </a:ext>
            </a:extLst>
          </p:cNvPr>
          <p:cNvSpPr txBox="1"/>
          <p:nvPr/>
        </p:nvSpPr>
        <p:spPr>
          <a:xfrm>
            <a:off x="647700" y="3622572"/>
            <a:ext cx="3695393" cy="339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47675" algn="l"/>
              </a:tabLst>
            </a:pPr>
            <a:r>
              <a:rPr lang="fr-FR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2 hypothèses invalidées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AE71B6C9-3278-BF50-B018-B6B91CEB413A}"/>
              </a:ext>
            </a:extLst>
          </p:cNvPr>
          <p:cNvSpPr txBox="1"/>
          <p:nvPr/>
        </p:nvSpPr>
        <p:spPr>
          <a:xfrm>
            <a:off x="6980904" y="3549445"/>
            <a:ext cx="4601496" cy="2000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Poursuite de l’analyse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Moyenne suffisamment proche de 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Échantillon suffisamment grand (1463)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Courbe « relativement en cloche »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Variables significatives &lt; 5%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400" dirty="0">
                <a:solidFill>
                  <a:schemeClr val="accent6">
                    <a:lumMod val="75000"/>
                  </a:schemeClr>
                </a:solidFill>
              </a:rPr>
              <a:t>Modèle robuste et significatif</a:t>
            </a:r>
          </a:p>
        </p:txBody>
      </p:sp>
      <p:pic>
        <p:nvPicPr>
          <p:cNvPr id="66" name="Image 65">
            <a:extLst>
              <a:ext uri="{FF2B5EF4-FFF2-40B4-BE49-F238E27FC236}">
                <a16:creationId xmlns:a16="http://schemas.microsoft.com/office/drawing/2014/main" id="{EF5B9602-43F3-8F50-0395-50F1B2B9A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0" y="5623215"/>
            <a:ext cx="5073216" cy="396423"/>
          </a:xfrm>
          <a:prstGeom prst="rect">
            <a:avLst/>
          </a:prstGeom>
        </p:spPr>
      </p:pic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356F49A-1D75-6A88-4B49-085978C08B19}"/>
              </a:ext>
            </a:extLst>
          </p:cNvPr>
          <p:cNvCxnSpPr>
            <a:cxnSpLocks/>
          </p:cNvCxnSpPr>
          <p:nvPr/>
        </p:nvCxnSpPr>
        <p:spPr>
          <a:xfrm>
            <a:off x="6508955" y="3726426"/>
            <a:ext cx="0" cy="21041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Graphique 70" descr="Avertissement avec un remplissage uni">
            <a:extLst>
              <a:ext uri="{FF2B5EF4-FFF2-40B4-BE49-F238E27FC236}">
                <a16:creationId xmlns:a16="http://schemas.microsoft.com/office/drawing/2014/main" id="{A2781B2F-26A8-7417-556A-16E2D2B7F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1975" y="3390899"/>
            <a:ext cx="5429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8891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5545</TotalTime>
  <Words>831</Words>
  <Application>Microsoft Office PowerPoint</Application>
  <PresentationFormat>Grand écran</PresentationFormat>
  <Paragraphs>132</Paragraphs>
  <Slides>20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0" baseType="lpstr">
      <vt:lpstr>Abadi</vt:lpstr>
      <vt:lpstr>Abadi Extra Light</vt:lpstr>
      <vt:lpstr>Aptos</vt:lpstr>
      <vt:lpstr>Aptos Display</vt:lpstr>
      <vt:lpstr>Arial</vt:lpstr>
      <vt:lpstr>Calibri</vt:lpstr>
      <vt:lpstr>Consolas</vt:lpstr>
      <vt:lpstr>Euphemia</vt:lpstr>
      <vt:lpstr>Wingdings</vt:lpstr>
      <vt:lpstr>Thème Office</vt:lpstr>
      <vt:lpstr>Algorithme de détection automatique de faux billets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Algorithme de détection automatique de faux billets</dc:title>
  <dc:creator>Nha _</dc:creator>
  <cp:lastModifiedBy>Naziha BOUSSEMAHA</cp:lastModifiedBy>
  <cp:revision>2</cp:revision>
  <dcterms:created xsi:type="dcterms:W3CDTF">2024-05-27T00:23:41Z</dcterms:created>
  <dcterms:modified xsi:type="dcterms:W3CDTF">2024-05-31T13:06:37Z</dcterms:modified>
</cp:coreProperties>
</file>